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59" r:id="rId7"/>
    <p:sldId id="258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51F"/>
    <a:srgbClr val="861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CECBF4-9EA8-43DF-A167-439646D57555}" v="658" dt="2025-07-18T13:23:38.663"/>
    <p1510:client id="{E37DDB15-51EE-4264-8603-A9141224C82F}" v="30" dt="2025-07-18T00:01:13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10:51:33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5988 24575,'0'0'0,"0"-18"0,1-14 0,-2-1 0,-1 0 0,-2 1 0,-9-36 0,-1 4 0,2-2 0,2 1 0,4-1 0,2-77 0,4 109 0,2-1 0,1 1 0,2-1 0,16-60 0,57-216 0,-64 233 0,7-160 0,-19 178 0,3 0 0,2 1 0,22-91 0,-4 53 0,7-34 0,6 2 0,56-130 0,19 30 0,142-213 0,-106 163 0,28-42 0,-147 281 0,2 2 0,2 1 0,1 2 0,59-46 0,52-52 0,-2-37 0,-101 114 0,3 2 0,97-89 0,0 30 0,84-72 0,-134 101 0,161-141 0,-192 176 0,3 3 0,89-50 0,-53 42 0,441-246 0,-342 198 0,-89 48 0,-47 23 0,1 3 0,1 3 0,80-20 0,-67 25 0,0 3 0,1 4 0,0 4 0,97 0 0,-47 9-1365,-120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10:51:36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24575,'6'2'0,"231"132"0,-186-103 0,-29-19 0,-1 1 0,0 1 0,-1 1 0,-1 0 0,30 32 0,75 108 0,-75-90 0,2-3 0,112 105 0,-62-88 0,21 18 0,-104-80 0,0 0 0,-1 2 0,-1 0 0,17 28 0,41 78 0,-39-61 0,76 100 0,2-33 0,-61-75 0,82 119 0,-64-54 0,-6 3 0,49 137 0,-76-154 0,-4 1 0,21 137 0,-9-38 0,-11-45 0,-8 1 0,-7 2 0,-4 295 0,-17 129 0,0-549 0,-2-1 0,-17 72 0,0 0 0,11-6-150,5 133 0,6-162-915,-1-55-5761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12DC7-2391-4508-9E08-F0AE7BFE2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8D07C-2E7D-479B-B0E7-6F0450BF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38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D07C-2E7D-479B-B0E7-6F0450BF0D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66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5310-5CA7-328F-0A3C-4BFF3A054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156E5-9D12-167B-EEBE-5925C6388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B294-C9A7-41E8-A029-C9A2FF29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BC116-4495-E0EF-5F95-56A2AD00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F5CFA-C925-AC7C-7BC7-92363E04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3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31C1-FBC8-CB23-BB16-980A6A0C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94181-9A31-4536-E414-3D93CBC25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89591-17BE-B86C-6E5C-457994EB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494D3-F758-E7DD-691C-C43DD5206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BE64E-36D6-4FD9-6D1D-919A717D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5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08FFA-0A45-6BA4-2A49-E5093C14A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F2829-8750-E5F9-6C4A-2EF9934FF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69160-5609-FF85-3C62-E007447E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1400E-5A48-3935-0577-A3C5BA23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A35C-1639-30A9-5B88-39190BEE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F009-B2A3-FE60-C7EC-3D154674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392BF-0643-35D4-DA40-EC0444EB9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870ED-C1B8-5AE5-76B6-4E15E2BF2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3DA7B-66D3-F880-956E-9A796F9C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36D14-0ED8-1AF8-79FE-145FF1E6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8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2889-C700-9059-7999-AE003924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7DBC1-DBEC-EEC2-713A-C366EC71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934AC-BED0-227E-B3CB-E847000A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2FA86-D53D-433D-3407-87E2DC3A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A1026-D92C-FEC5-B056-9F4C2357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4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CE96-589C-681E-B4C3-F8833C74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05828-DF52-30CC-2EBD-06DEA8592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D0813-BA7B-89EF-93BC-6587E26ED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DAB3E-646F-45BA-DCA7-DC91315D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D9F80-4955-E7BB-CFD8-01539592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E555E-94AF-AEDF-68DE-59236BA9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2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050-0072-16C3-F7F1-B88A0FE6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84819-E065-870A-81D7-5CC69E507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1CD7A-64DA-4102-7D4C-5FBF09F2C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22037-581E-DA2F-7DBE-753B6171F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4894E-9EF1-4461-A6D9-FB75EB062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6EDB81-E8FA-D0D0-E157-B2C3DD672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17C345-A798-460B-959D-07337186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5973BB-9ED1-DE32-8CF2-0324E9AD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1758-CF86-8597-C6E0-D8F2B0B8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080B32-E3F4-EF56-3137-4A60D15B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08A77-5A19-433F-6B40-F2CE75BA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E8CE-6855-FCB3-BE0B-A69E8406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7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3EFD5-5ED4-CFE9-A63F-5831EE03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5776E-B4EE-F804-27CC-A22A02BF1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D1185-58F9-884C-1A54-73805E2B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0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3315-4788-8B11-AF0F-517FB3C3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9D7C-97B5-AA0C-3E48-9663140EF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21A8F-C650-4C3B-0950-89C4125BF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BC640-444A-43F9-20B5-7510B692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D4A3F-1C1C-E790-00A1-1A1D526CA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4C7D9-03FE-CD28-A979-2D95BAC7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6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0F6D-D73C-28AE-FC6E-0AA508EC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60B06-5D15-5913-FD80-5D66A188F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54EB6-B200-BB9D-1B9A-83B2B1895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EED2B-1310-21DF-BA71-457A7BC9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A94AD-E696-508C-1445-B641A18C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88D50-A6B2-08CF-FCB4-DBC12C71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13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C48F97-B4B9-5B5C-31BB-BA4B16DE5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8E2D2-2414-B31E-1744-DB3A6CAD1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1B497-AD6F-90D5-BD5D-F9C75678D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EB098E-CADB-4FF8-9F25-74482862503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57811-9AAA-0781-1A14-FA757B4E4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B35B-198F-5A5C-F6AD-536A82683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1E8B45-A5E8-4052-90F2-E497229E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9" Type="http://schemas.microsoft.com/office/2007/relationships/hdphoto" Target="../media/hdphoto4.wdp"/><Relationship Id="rId21" Type="http://schemas.microsoft.com/office/2017/06/relationships/model3d" Target="../media/model3d1.glb"/><Relationship Id="rId34" Type="http://schemas.microsoft.com/office/2007/relationships/hdphoto" Target="../media/hdphoto2.wdp"/><Relationship Id="rId42" Type="http://schemas.openxmlformats.org/officeDocument/2006/relationships/image" Target="../media/image30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microsoft.com/office/2017/06/relationships/model3d" Target="../media/model3d5.glb"/><Relationship Id="rId41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0.png"/><Relationship Id="rId32" Type="http://schemas.openxmlformats.org/officeDocument/2006/relationships/image" Target="../media/image24.png"/><Relationship Id="rId37" Type="http://schemas.microsoft.com/office/2007/relationships/hdphoto" Target="../media/hdphoto3.wdp"/><Relationship Id="rId40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microsoft.com/office/2017/06/relationships/model3d" Target="../media/model3d2.glb"/><Relationship Id="rId28" Type="http://schemas.openxmlformats.org/officeDocument/2006/relationships/image" Target="../media/image22.png"/><Relationship Id="rId36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microsoft.com/office/2007/relationships/hdphoto" Target="../media/hdphoto1.wdp"/><Relationship Id="rId31" Type="http://schemas.microsoft.com/office/2017/06/relationships/model3d" Target="../media/model3d6.glb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microsoft.com/office/2017/06/relationships/model3d" Target="../media/model3d4.glb"/><Relationship Id="rId30" Type="http://schemas.openxmlformats.org/officeDocument/2006/relationships/image" Target="../media/image23.png"/><Relationship Id="rId35" Type="http://schemas.openxmlformats.org/officeDocument/2006/relationships/image" Target="../media/image26.png"/><Relationship Id="rId43" Type="http://schemas.openxmlformats.org/officeDocument/2006/relationships/image" Target="../media/image31.jpe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microsoft.com/office/2017/06/relationships/model3d" Target="../media/model3d3.glb"/><Relationship Id="rId33" Type="http://schemas.openxmlformats.org/officeDocument/2006/relationships/image" Target="../media/image25.png"/><Relationship Id="rId38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2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0.png"/><Relationship Id="rId5" Type="http://schemas.openxmlformats.org/officeDocument/2006/relationships/image" Target="../media/image35.jpeg"/><Relationship Id="rId15" Type="http://schemas.openxmlformats.org/officeDocument/2006/relationships/image" Target="../media/image44.png"/><Relationship Id="rId10" Type="http://schemas.microsoft.com/office/2007/relationships/hdphoto" Target="../media/hdphoto6.wdp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microsoft.com/office/2007/relationships/hdphoto" Target="../media/hdphoto1.wdp"/><Relationship Id="rId15" Type="http://schemas.microsoft.com/office/2017/06/relationships/model3d" Target="../media/model3d7.glb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jpg"/><Relationship Id="rId14" Type="http://schemas.openxmlformats.org/officeDocument/2006/relationships/image" Target="../media/image5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1.jpg"/><Relationship Id="rId21" Type="http://schemas.openxmlformats.org/officeDocument/2006/relationships/image" Target="../media/image76.png"/><Relationship Id="rId7" Type="http://schemas.openxmlformats.org/officeDocument/2006/relationships/customXml" Target="../ink/ink2.xml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60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customXml" Target="../ink/ink1.xml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62.jpg"/><Relationship Id="rId9" Type="http://schemas.openxmlformats.org/officeDocument/2006/relationships/image" Target="../media/image63.jp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DDBF-2A7B-5DA7-CD0B-AAEEA524A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E5751F"/>
                </a:solidFill>
              </a:rPr>
              <a:t>Milestone-2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1F2A6-371A-22C1-3806-0087EA6F48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E5751F"/>
                </a:solidFill>
              </a:rPr>
              <a:t>Ricardo Garcia Gonzalez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760E87-1CD8-7632-C77D-CE78D57C7411}"/>
              </a:ext>
            </a:extLst>
          </p:cNvPr>
          <p:cNvCxnSpPr>
            <a:cxnSpLocks/>
          </p:cNvCxnSpPr>
          <p:nvPr/>
        </p:nvCxnSpPr>
        <p:spPr>
          <a:xfrm>
            <a:off x="1288026" y="3515366"/>
            <a:ext cx="914400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80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6FF4-5ECD-9497-1369-C094E14F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Background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428297-B33E-3009-AE91-46447FD81A6F}"/>
              </a:ext>
            </a:extLst>
          </p:cNvPr>
          <p:cNvCxnSpPr>
            <a:cxnSpLocks/>
          </p:cNvCxnSpPr>
          <p:nvPr/>
        </p:nvCxnSpPr>
        <p:spPr>
          <a:xfrm>
            <a:off x="0" y="1455175"/>
            <a:ext cx="1219200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0DBB6A-A577-FC11-7285-B0E1C8CE9CD6}"/>
              </a:ext>
            </a:extLst>
          </p:cNvPr>
          <p:cNvCxnSpPr>
            <a:cxnSpLocks/>
          </p:cNvCxnSpPr>
          <p:nvPr/>
        </p:nvCxnSpPr>
        <p:spPr>
          <a:xfrm>
            <a:off x="6096000" y="1455175"/>
            <a:ext cx="0" cy="5525728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56FC4B-77B1-5984-4E0E-820AF70DDFC2}"/>
              </a:ext>
            </a:extLst>
          </p:cNvPr>
          <p:cNvSpPr txBox="1"/>
          <p:nvPr/>
        </p:nvSpPr>
        <p:spPr>
          <a:xfrm>
            <a:off x="1775956" y="1546834"/>
            <a:ext cx="169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E5751F"/>
                </a:solidFill>
              </a:rPr>
              <a:t>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21906-1457-6E9E-689B-2114E0C89DBF}"/>
              </a:ext>
            </a:extLst>
          </p:cNvPr>
          <p:cNvSpPr txBox="1"/>
          <p:nvPr/>
        </p:nvSpPr>
        <p:spPr>
          <a:xfrm>
            <a:off x="8587248" y="1546834"/>
            <a:ext cx="1590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A9BE4-C036-9984-E18F-E5D70531C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6" y="2240383"/>
            <a:ext cx="1486107" cy="304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FD801-4160-EC14-B72A-65BB9F00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6" y="2728415"/>
            <a:ext cx="2162477" cy="314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14924-08F5-04FF-0BF5-2B83A6292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6" y="3225973"/>
            <a:ext cx="2676899" cy="304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859BAF-9CDA-C622-221A-DB174B3BA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6" y="3681092"/>
            <a:ext cx="2324424" cy="266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DC45A0-84AA-7874-7729-539F83013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46" y="4108486"/>
            <a:ext cx="2229161" cy="2191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EFAF414-9033-B659-66BF-179C03F4E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6" y="4488249"/>
            <a:ext cx="2219635" cy="2667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EA1667-241E-CF77-D0A5-B7840FBBA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46" y="4915643"/>
            <a:ext cx="2276793" cy="266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DFD33-6813-FED7-0568-2567C08CE8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8415" y="2223836"/>
            <a:ext cx="1600423" cy="333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76F630-5BA3-5DD5-E6D4-E860FF7268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8415" y="2723651"/>
            <a:ext cx="2429214" cy="323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C4956E-9D0D-97D4-5873-7E0628F7A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8415" y="3202910"/>
            <a:ext cx="3162741" cy="3238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C37211-2D2C-35B6-E7A7-A28FF74F40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8415" y="3676328"/>
            <a:ext cx="2648320" cy="276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D8A8D2-E52A-34BA-475D-679D318605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3652" y="4108486"/>
            <a:ext cx="2438740" cy="2953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E979B0-FD9B-F9B8-282E-C221153808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3652" y="4601274"/>
            <a:ext cx="1952898" cy="314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CF60D6-01DE-2104-CDB2-F215FED1C7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3652" y="5036569"/>
            <a:ext cx="2619741" cy="3524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CAD6E20-E921-666B-D223-CAA290F56F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3652" y="5566461"/>
            <a:ext cx="2619741" cy="352474"/>
          </a:xfrm>
          <a:prstGeom prst="rect">
            <a:avLst/>
          </a:prstGeom>
        </p:spPr>
      </p:pic>
      <p:pic>
        <p:nvPicPr>
          <p:cNvPr id="29" name="Graphic 28" descr="Paper with solid fill">
            <a:extLst>
              <a:ext uri="{FF2B5EF4-FFF2-40B4-BE49-F238E27FC236}">
                <a16:creationId xmlns:a16="http://schemas.microsoft.com/office/drawing/2014/main" id="{B4FA044B-5AD0-52D5-3643-F5BCFC74BF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626" y="2457181"/>
            <a:ext cx="1271719" cy="12717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A981EA9-707D-812E-DFEA-5C52E5C6CA37}"/>
              </a:ext>
            </a:extLst>
          </p:cNvPr>
          <p:cNvSpPr txBox="1"/>
          <p:nvPr/>
        </p:nvSpPr>
        <p:spPr>
          <a:xfrm>
            <a:off x="233555" y="3637717"/>
            <a:ext cx="104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Files</a:t>
            </a:r>
          </a:p>
        </p:txBody>
      </p:sp>
      <p:pic>
        <p:nvPicPr>
          <p:cNvPr id="32" name="Picture 31" descr="A person in a bird garment&#10;&#10;AI-generated content may be incorrect.">
            <a:extLst>
              <a:ext uri="{FF2B5EF4-FFF2-40B4-BE49-F238E27FC236}">
                <a16:creationId xmlns:a16="http://schemas.microsoft.com/office/drawing/2014/main" id="{FB87D6AF-876D-1DF1-0AF7-8F598DBE77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10" b="95900" l="9961" r="89844">
                        <a14:foregroundMark x1="61914" y1="37482" x2="49023" y2="29575"/>
                        <a14:foregroundMark x1="49023" y1="29575" x2="48633" y2="29429"/>
                        <a14:foregroundMark x1="43262" y1="29429" x2="47363" y2="39385"/>
                        <a14:foregroundMark x1="47363" y1="39385" x2="48926" y2="29283"/>
                        <a14:foregroundMark x1="48926" y1="29283" x2="43359" y2="28258"/>
                        <a14:foregroundMark x1="43359" y1="28258" x2="42871" y2="31186"/>
                        <a14:foregroundMark x1="55859" y1="26208" x2="51465" y2="36310"/>
                        <a14:foregroundMark x1="51465" y1="36310" x2="60645" y2="42460"/>
                        <a14:foregroundMark x1="60645" y1="42460" x2="63379" y2="30307"/>
                        <a14:foregroundMark x1="63379" y1="30307" x2="56836" y2="25915"/>
                        <a14:foregroundMark x1="56836" y1="25915" x2="55078" y2="27818"/>
                        <a14:foregroundMark x1="55957" y1="30454" x2="58887" y2="31479"/>
                        <a14:foregroundMark x1="49805" y1="61786" x2="49805" y2="61786"/>
                        <a14:foregroundMark x1="52246" y1="71596" x2="52246" y2="71596"/>
                        <a14:foregroundMark x1="55859" y1="62372" x2="50098" y2="64422"/>
                        <a14:foregroundMark x1="50098" y1="64422" x2="48145" y2="72767"/>
                        <a14:foregroundMark x1="48145" y1="72767" x2="49121" y2="73646"/>
                        <a14:foregroundMark x1="57227" y1="67057" x2="63379" y2="60615"/>
                        <a14:foregroundMark x1="63379" y1="60615" x2="63281" y2="56955"/>
                        <a14:foregroundMark x1="43652" y1="71742" x2="37207" y2="78477"/>
                        <a14:foregroundMark x1="37207" y1="78477" x2="33887" y2="87555"/>
                        <a14:foregroundMark x1="33887" y1="87555" x2="47754" y2="93119"/>
                        <a14:foregroundMark x1="47754" y1="93119" x2="59766" y2="92240"/>
                        <a14:foregroundMark x1="59766" y1="92240" x2="60645" y2="90337"/>
                        <a14:foregroundMark x1="62305" y1="67643" x2="69336" y2="61201"/>
                        <a14:foregroundMark x1="69336" y1="61201" x2="69531" y2="53734"/>
                        <a14:foregroundMark x1="69531" y1="53734" x2="77539" y2="81259"/>
                        <a14:foregroundMark x1="77539" y1="81259" x2="80762" y2="86969"/>
                        <a14:foregroundMark x1="79297" y1="94143" x2="82324" y2="95900"/>
                        <a14:foregroundMark x1="68066" y1="24305" x2="68164" y2="21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61" t="11726" r="5708"/>
          <a:stretch>
            <a:fillRect/>
          </a:stretch>
        </p:blipFill>
        <p:spPr>
          <a:xfrm>
            <a:off x="1465644" y="2285511"/>
            <a:ext cx="1763658" cy="1402668"/>
          </a:xfrm>
          <a:prstGeom prst="rect">
            <a:avLst/>
          </a:prstGeom>
        </p:spPr>
      </p:pic>
      <p:pic>
        <p:nvPicPr>
          <p:cNvPr id="37" name="Picture 36" descr="A person in a bird garment&#10;&#10;AI-generated content may be incorrect.">
            <a:extLst>
              <a:ext uri="{FF2B5EF4-FFF2-40B4-BE49-F238E27FC236}">
                <a16:creationId xmlns:a16="http://schemas.microsoft.com/office/drawing/2014/main" id="{88D7B45D-A25F-A9D5-FCA1-7BDC9AB69C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10" b="95900" l="9961" r="89844">
                        <a14:foregroundMark x1="61914" y1="37482" x2="49023" y2="29575"/>
                        <a14:foregroundMark x1="49023" y1="29575" x2="48633" y2="29429"/>
                        <a14:foregroundMark x1="43262" y1="29429" x2="47363" y2="39385"/>
                        <a14:foregroundMark x1="47363" y1="39385" x2="48926" y2="29283"/>
                        <a14:foregroundMark x1="48926" y1="29283" x2="43359" y2="28258"/>
                        <a14:foregroundMark x1="43359" y1="28258" x2="42871" y2="31186"/>
                        <a14:foregroundMark x1="55859" y1="26208" x2="51465" y2="36310"/>
                        <a14:foregroundMark x1="51465" y1="36310" x2="60645" y2="42460"/>
                        <a14:foregroundMark x1="60645" y1="42460" x2="63379" y2="30307"/>
                        <a14:foregroundMark x1="63379" y1="30307" x2="56836" y2="25915"/>
                        <a14:foregroundMark x1="56836" y1="25915" x2="55078" y2="27818"/>
                        <a14:foregroundMark x1="55957" y1="30454" x2="58887" y2="31479"/>
                        <a14:foregroundMark x1="49805" y1="61786" x2="49805" y2="61786"/>
                        <a14:foregroundMark x1="52246" y1="71596" x2="52246" y2="71596"/>
                        <a14:foregroundMark x1="55859" y1="62372" x2="50098" y2="64422"/>
                        <a14:foregroundMark x1="50098" y1="64422" x2="48145" y2="72767"/>
                        <a14:foregroundMark x1="48145" y1="72767" x2="49121" y2="73646"/>
                        <a14:foregroundMark x1="57227" y1="67057" x2="63379" y2="60615"/>
                        <a14:foregroundMark x1="63379" y1="60615" x2="63281" y2="56955"/>
                        <a14:foregroundMark x1="43652" y1="71742" x2="37207" y2="78477"/>
                        <a14:foregroundMark x1="37207" y1="78477" x2="33887" y2="87555"/>
                        <a14:foregroundMark x1="33887" y1="87555" x2="47754" y2="93119"/>
                        <a14:foregroundMark x1="47754" y1="93119" x2="59766" y2="92240"/>
                        <a14:foregroundMark x1="59766" y1="92240" x2="60645" y2="90337"/>
                        <a14:foregroundMark x1="62305" y1="67643" x2="69336" y2="61201"/>
                        <a14:foregroundMark x1="69336" y1="61201" x2="69531" y2="53734"/>
                        <a14:foregroundMark x1="69531" y1="53734" x2="77539" y2="81259"/>
                        <a14:foregroundMark x1="77539" y1="81259" x2="80762" y2="86969"/>
                        <a14:foregroundMark x1="79297" y1="94143" x2="82324" y2="95900"/>
                        <a14:foregroundMark x1="68066" y1="24305" x2="68164" y2="21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61" t="11726" r="5708"/>
          <a:stretch>
            <a:fillRect/>
          </a:stretch>
        </p:blipFill>
        <p:spPr>
          <a:xfrm>
            <a:off x="3703971" y="2285511"/>
            <a:ext cx="1763658" cy="14026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8B4A5D-EADC-3915-9EE2-1483A185EF2D}"/>
              </a:ext>
            </a:extLst>
          </p:cNvPr>
          <p:cNvSpPr txBox="1"/>
          <p:nvPr/>
        </p:nvSpPr>
        <p:spPr>
          <a:xfrm>
            <a:off x="1868356" y="3733055"/>
            <a:ext cx="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Ricardo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3B0997-A476-8FD8-74CD-67A806314A97}"/>
              </a:ext>
            </a:extLst>
          </p:cNvPr>
          <p:cNvSpPr txBox="1"/>
          <p:nvPr/>
        </p:nvSpPr>
        <p:spPr>
          <a:xfrm>
            <a:off x="4217525" y="373030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2338F33-5CF4-FB5C-C87E-AEC6C65F846E}"/>
              </a:ext>
            </a:extLst>
          </p:cNvPr>
          <p:cNvCxnSpPr>
            <a:cxnSpLocks/>
          </p:cNvCxnSpPr>
          <p:nvPr/>
        </p:nvCxnSpPr>
        <p:spPr>
          <a:xfrm flipV="1">
            <a:off x="706594" y="2070054"/>
            <a:ext cx="0" cy="487204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066C04-867F-C546-2F0A-F75AE479707B}"/>
              </a:ext>
            </a:extLst>
          </p:cNvPr>
          <p:cNvCxnSpPr>
            <a:cxnSpLocks/>
          </p:cNvCxnSpPr>
          <p:nvPr/>
        </p:nvCxnSpPr>
        <p:spPr>
          <a:xfrm>
            <a:off x="706594" y="2070054"/>
            <a:ext cx="333069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196506-B002-54D4-6273-C3EBF6FDEEFE}"/>
              </a:ext>
            </a:extLst>
          </p:cNvPr>
          <p:cNvCxnSpPr>
            <a:cxnSpLocks/>
          </p:cNvCxnSpPr>
          <p:nvPr/>
        </p:nvCxnSpPr>
        <p:spPr>
          <a:xfrm>
            <a:off x="1817639" y="2070054"/>
            <a:ext cx="120491" cy="387127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549CE6-0840-AA74-753F-A63401ECCB2B}"/>
              </a:ext>
            </a:extLst>
          </p:cNvPr>
          <p:cNvCxnSpPr>
            <a:cxnSpLocks/>
          </p:cNvCxnSpPr>
          <p:nvPr/>
        </p:nvCxnSpPr>
        <p:spPr>
          <a:xfrm>
            <a:off x="4010101" y="2078899"/>
            <a:ext cx="163623" cy="348224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BEC7DAD-D03F-FEB4-0460-D5113FAB0BE0}"/>
              </a:ext>
            </a:extLst>
          </p:cNvPr>
          <p:cNvCxnSpPr/>
          <p:nvPr/>
        </p:nvCxnSpPr>
        <p:spPr>
          <a:xfrm>
            <a:off x="2179389" y="4059252"/>
            <a:ext cx="0" cy="730092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EEF1D8-D7FD-CF7D-EBDF-78DCA072312D}"/>
              </a:ext>
            </a:extLst>
          </p:cNvPr>
          <p:cNvCxnSpPr/>
          <p:nvPr/>
        </p:nvCxnSpPr>
        <p:spPr>
          <a:xfrm>
            <a:off x="4664492" y="4043811"/>
            <a:ext cx="0" cy="730092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black and green printer&#10;&#10;AI-generated content may be incorrect.">
            <a:extLst>
              <a:ext uri="{FF2B5EF4-FFF2-40B4-BE49-F238E27FC236}">
                <a16:creationId xmlns:a16="http://schemas.microsoft.com/office/drawing/2014/main" id="{80CF1B46-61F8-48DA-A7AF-B6E4FA9882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60" y="4668655"/>
            <a:ext cx="1714064" cy="1510662"/>
          </a:xfrm>
          <a:prstGeom prst="rect">
            <a:avLst/>
          </a:prstGeom>
        </p:spPr>
      </p:pic>
      <p:pic>
        <p:nvPicPr>
          <p:cNvPr id="79" name="Picture 78" descr="A black and green printer&#10;&#10;AI-generated content may be incorrect.">
            <a:extLst>
              <a:ext uri="{FF2B5EF4-FFF2-40B4-BE49-F238E27FC236}">
                <a16:creationId xmlns:a16="http://schemas.microsoft.com/office/drawing/2014/main" id="{CDABCA60-D8E4-B092-1BDE-340F850A50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18" y="4668655"/>
            <a:ext cx="1714064" cy="151066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 Model 79">
                <a:extLst>
                  <a:ext uri="{FF2B5EF4-FFF2-40B4-BE49-F238E27FC236}">
                    <a16:creationId xmlns:a16="http://schemas.microsoft.com/office/drawing/2014/main" id="{227B0C1F-C94B-9D8C-3A4D-FDE5F0A005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3248558"/>
                  </p:ext>
                </p:extLst>
              </p:nvPr>
            </p:nvGraphicFramePr>
            <p:xfrm>
              <a:off x="791948" y="2274384"/>
              <a:ext cx="1313459" cy="99687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313459" cy="996870"/>
                    </a:xfrm>
                    <a:prstGeom prst="rect">
                      <a:avLst/>
                    </a:prstGeom>
                  </am3d:spPr>
                  <am3d:camera>
                    <am3d:pos x="0" y="0" z="507432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52" d="1000000"/>
                    <am3d:preTrans dx="-18000000" dy="-15604494" dz="6967741"/>
                    <am3d:scale>
                      <am3d:sx n="1000000" d="1000000"/>
                      <am3d:sy n="1000000" d="1000000"/>
                      <am3d:sz n="1000000" d="1000000"/>
                    </am3d:scale>
                    <am3d:rot ax="7198189" ay="-897658" az="-9352920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3705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 Model 79">
                <a:extLst>
                  <a:ext uri="{FF2B5EF4-FFF2-40B4-BE49-F238E27FC236}">
                    <a16:creationId xmlns:a16="http://schemas.microsoft.com/office/drawing/2014/main" id="{227B0C1F-C94B-9D8C-3A4D-FDE5F0A005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948" y="2274384"/>
                <a:ext cx="1313459" cy="996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 Model 80">
                <a:extLst>
                  <a:ext uri="{FF2B5EF4-FFF2-40B4-BE49-F238E27FC236}">
                    <a16:creationId xmlns:a16="http://schemas.microsoft.com/office/drawing/2014/main" id="{BE690325-5F81-A772-1C71-EACC57301D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5231445"/>
                  </p:ext>
                </p:extLst>
              </p:nvPr>
            </p:nvGraphicFramePr>
            <p:xfrm>
              <a:off x="1461906" y="2247360"/>
              <a:ext cx="881698" cy="123988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881698" cy="1239884"/>
                    </a:xfrm>
                    <a:prstGeom prst="rect">
                      <a:avLst/>
                    </a:prstGeom>
                  </am3d:spPr>
                  <am3d:camera>
                    <am3d:pos x="0" y="0" z="50443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80" d="1000000"/>
                    <am3d:preTrans dx="-6017643" dy="-31822362" dz="-18023989"/>
                    <am3d:scale>
                      <am3d:sx n="1000000" d="1000000"/>
                      <am3d:sy n="1000000" d="1000000"/>
                      <am3d:sz n="1000000" d="1000000"/>
                    </am3d:scale>
                    <am3d:rot ax="2483782" ay="884989" az="758956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3178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 Model 80">
                <a:extLst>
                  <a:ext uri="{FF2B5EF4-FFF2-40B4-BE49-F238E27FC236}">
                    <a16:creationId xmlns:a16="http://schemas.microsoft.com/office/drawing/2014/main" id="{BE690325-5F81-A772-1C71-EACC57301D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61906" y="2247360"/>
                <a:ext cx="881698" cy="1239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2" name="3D Model 81">
                <a:extLst>
                  <a:ext uri="{FF2B5EF4-FFF2-40B4-BE49-F238E27FC236}">
                    <a16:creationId xmlns:a16="http://schemas.microsoft.com/office/drawing/2014/main" id="{5904B6E3-0C7E-B6DF-DBB0-FC08D6FF35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808146"/>
                  </p:ext>
                </p:extLst>
              </p:nvPr>
            </p:nvGraphicFramePr>
            <p:xfrm>
              <a:off x="882225" y="2694262"/>
              <a:ext cx="1345864" cy="865851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345864" cy="865851"/>
                    </a:xfrm>
                    <a:prstGeom prst="rect">
                      <a:avLst/>
                    </a:prstGeom>
                  </am3d:spPr>
                  <am3d:camera>
                    <am3d:pos x="0" y="0" z="599339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47" d="1000000"/>
                    <am3d:preTrans dx="-13714269" dy="-3737138" dz="71728629"/>
                    <am3d:scale>
                      <am3d:sx n="1000000" d="1000000"/>
                      <am3d:sy n="1000000" d="1000000"/>
                      <am3d:sz n="1000000" d="1000000"/>
                    </am3d:scale>
                    <am3d:rot ax="2206567" ay="3264013" az="1877343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3883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2" name="3D Model 81">
                <a:extLst>
                  <a:ext uri="{FF2B5EF4-FFF2-40B4-BE49-F238E27FC236}">
                    <a16:creationId xmlns:a16="http://schemas.microsoft.com/office/drawing/2014/main" id="{5904B6E3-0C7E-B6DF-DBB0-FC08D6FF35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2225" y="2694262"/>
                <a:ext cx="1345864" cy="865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03245762-15C8-7FB4-021F-8167AA9553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5934474"/>
                  </p:ext>
                </p:extLst>
              </p:nvPr>
            </p:nvGraphicFramePr>
            <p:xfrm>
              <a:off x="318947" y="2180932"/>
              <a:ext cx="1236211" cy="105290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1236211" cy="1052904"/>
                    </a:xfrm>
                    <a:prstGeom prst="rect">
                      <a:avLst/>
                    </a:prstGeom>
                  </am3d:spPr>
                  <am3d:camera>
                    <am3d:pos x="0" y="0" z="61637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809" d="1000000"/>
                    <am3d:preTrans dx="-18000000" dy="-50457342" dz="190476511"/>
                    <am3d:scale>
                      <am3d:sx n="1000000" d="1000000"/>
                      <am3d:sy n="1000000" d="1000000"/>
                      <am3d:sz n="1000000" d="1000000"/>
                    </am3d:scale>
                    <am3d:rot ax="2588305" ay="-769937" az="-705379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388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03245762-15C8-7FB4-021F-8167AA9553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8947" y="2180932"/>
                <a:ext cx="1236211" cy="1052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AB9F6021-BB09-A7FB-C1E1-7A4D6F860B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940041"/>
                  </p:ext>
                </p:extLst>
              </p:nvPr>
            </p:nvGraphicFramePr>
            <p:xfrm>
              <a:off x="150594" y="2655414"/>
              <a:ext cx="1311311" cy="840478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311311" cy="840478"/>
                    </a:xfrm>
                    <a:prstGeom prst="rect">
                      <a:avLst/>
                    </a:prstGeom>
                  </am3d:spPr>
                  <am3d:camera>
                    <am3d:pos x="0" y="0" z="527557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09" d="1000000"/>
                    <am3d:preTrans dx="-18000000" dy="-1022081" dz="20124652"/>
                    <am3d:scale>
                      <am3d:sx n="1000000" d="1000000"/>
                      <am3d:sy n="1000000" d="1000000"/>
                      <am3d:sz n="1000000" d="1000000"/>
                    </am3d:scale>
                    <am3d:rot ax="2359789" ay="1163860" az="913387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388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AB9F6021-BB09-A7FB-C1E1-7A4D6F860B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0594" y="2655414"/>
                <a:ext cx="1311311" cy="840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 Model 84">
                <a:extLst>
                  <a:ext uri="{FF2B5EF4-FFF2-40B4-BE49-F238E27FC236}">
                    <a16:creationId xmlns:a16="http://schemas.microsoft.com/office/drawing/2014/main" id="{BA47B107-A763-1885-637D-D832FD606C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9306971"/>
                  </p:ext>
                </p:extLst>
              </p:nvPr>
            </p:nvGraphicFramePr>
            <p:xfrm>
              <a:off x="441903" y="2083933"/>
              <a:ext cx="1278577" cy="964338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1278577" cy="964338"/>
                    </a:xfrm>
                    <a:prstGeom prst="rect">
                      <a:avLst/>
                    </a:prstGeom>
                  </am3d:spPr>
                  <am3d:camera>
                    <am3d:pos x="0" y="0" z="493724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" d="1000000"/>
                    <am3d:preTrans dx="-5253003" dy="-32030519" dz="-38789338"/>
                    <am3d:scale>
                      <am3d:sx n="1000000" d="1000000"/>
                      <am3d:sy n="1000000" d="1000000"/>
                      <am3d:sz n="1000000" d="1000000"/>
                    </am3d:scale>
                    <am3d:rot ax="8591113" ay="1999755" az="9458692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3358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 Model 84">
                <a:extLst>
                  <a:ext uri="{FF2B5EF4-FFF2-40B4-BE49-F238E27FC236}">
                    <a16:creationId xmlns:a16="http://schemas.microsoft.com/office/drawing/2014/main" id="{BA47B107-A763-1885-637D-D832FD606C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1903" y="2083933"/>
                <a:ext cx="1278577" cy="964338"/>
              </a:xfrm>
              <a:prstGeom prst="rect">
                <a:avLst/>
              </a:prstGeom>
            </p:spPr>
          </p:pic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320A749-74EC-7CC2-77D0-94091C4C9BE9}"/>
              </a:ext>
            </a:extLst>
          </p:cNvPr>
          <p:cNvSpPr txBox="1"/>
          <p:nvPr/>
        </p:nvSpPr>
        <p:spPr>
          <a:xfrm>
            <a:off x="451735" y="3546440"/>
            <a:ext cx="178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Printed Parts</a:t>
            </a:r>
          </a:p>
        </p:txBody>
      </p:sp>
      <p:pic>
        <p:nvPicPr>
          <p:cNvPr id="89" name="Picture 88" descr="A black device with a round hole&#10;&#10;AI-generated content may be incorrect.">
            <a:extLst>
              <a:ext uri="{FF2B5EF4-FFF2-40B4-BE49-F238E27FC236}">
                <a16:creationId xmlns:a16="http://schemas.microsoft.com/office/drawing/2014/main" id="{0CF23890-BF05-AE2A-F368-CB306041AD5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375" b="91335" l="10000" r="90000">
                        <a14:foregroundMark x1="52812" y1="90767" x2="53672" y2="91477"/>
                        <a14:foregroundMark x1="49453" y1="10653" x2="48359" y2="9375"/>
                        <a14:foregroundMark x1="37891" y1="63636" x2="43359" y2="68182"/>
                        <a14:foregroundMark x1="43359" y1="68182" x2="44063" y2="68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8" t="4445" r="31136" b="6844"/>
          <a:stretch>
            <a:fillRect/>
          </a:stretch>
        </p:blipFill>
        <p:spPr>
          <a:xfrm>
            <a:off x="2636144" y="2220307"/>
            <a:ext cx="1053097" cy="139526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3A9DEF7-573F-E7E4-AD54-C5ED31CE2197}"/>
              </a:ext>
            </a:extLst>
          </p:cNvPr>
          <p:cNvSpPr txBox="1"/>
          <p:nvPr/>
        </p:nvSpPr>
        <p:spPr>
          <a:xfrm>
            <a:off x="2691440" y="3595777"/>
            <a:ext cx="881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Motors</a:t>
            </a:r>
          </a:p>
        </p:txBody>
      </p:sp>
      <p:pic>
        <p:nvPicPr>
          <p:cNvPr id="98" name="Picture 97" descr="A green cable with a black end&#10;&#10;AI-generated content may be incorrect.">
            <a:extLst>
              <a:ext uri="{FF2B5EF4-FFF2-40B4-BE49-F238E27FC236}">
                <a16:creationId xmlns:a16="http://schemas.microsoft.com/office/drawing/2014/main" id="{55B9C36C-AF63-3B9F-1545-F1906DDC3BE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89" y="2387667"/>
            <a:ext cx="2104006" cy="1072251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64E7A408-28A1-6524-C1AF-1A3507771791}"/>
              </a:ext>
            </a:extLst>
          </p:cNvPr>
          <p:cNvSpPr txBox="1"/>
          <p:nvPr/>
        </p:nvSpPr>
        <p:spPr>
          <a:xfrm>
            <a:off x="4550209" y="358738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Cables</a:t>
            </a:r>
          </a:p>
        </p:txBody>
      </p:sp>
      <p:pic>
        <p:nvPicPr>
          <p:cNvPr id="101" name="Picture 100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534F452D-9C9B-9ED2-3702-0FAF36F250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6000" r="94133">
                        <a14:foregroundMark x1="9733" y1="40733" x2="8533" y2="36867"/>
                        <a14:foregroundMark x1="6133" y1="42467" x2="6000" y2="41000"/>
                        <a14:foregroundMark x1="17733" y1="26933" x2="23200" y2="18333"/>
                        <a14:foregroundMark x1="44400" y1="26667" x2="47533" y2="26800"/>
                        <a14:foregroundMark x1="48733" y1="29133" x2="50133" y2="28400"/>
                        <a14:foregroundMark x1="64333" y1="60200" x2="66933" y2="65067"/>
                        <a14:foregroundMark x1="90600" y1="54200" x2="89000" y2="62200"/>
                        <a14:foregroundMark x1="94133" y1="59200" x2="93133" y2="57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5" t="12417" r="544" b="15838"/>
          <a:stretch>
            <a:fillRect/>
          </a:stretch>
        </p:blipFill>
        <p:spPr>
          <a:xfrm rot="19816523">
            <a:off x="90239" y="4079455"/>
            <a:ext cx="2061277" cy="1543031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D26B6B7B-6202-AD81-718E-BDEEE4B24BC2}"/>
              </a:ext>
            </a:extLst>
          </p:cNvPr>
          <p:cNvSpPr txBox="1"/>
          <p:nvPr/>
        </p:nvSpPr>
        <p:spPr>
          <a:xfrm>
            <a:off x="106544" y="5540955"/>
            <a:ext cx="181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 Reducer</a:t>
            </a:r>
          </a:p>
        </p:txBody>
      </p:sp>
      <p:pic>
        <p:nvPicPr>
          <p:cNvPr id="106" name="Picture 105" descr="A black power adapter with a wire">
            <a:extLst>
              <a:ext uri="{FF2B5EF4-FFF2-40B4-BE49-F238E27FC236}">
                <a16:creationId xmlns:a16="http://schemas.microsoft.com/office/drawing/2014/main" id="{B3903F6A-2159-AAE8-8B8C-8ADC22C8B68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2414" b="98256" l="2848" r="98768">
                        <a14:foregroundMark x1="51732" y1="24614" x2="50808" y2="10396"/>
                        <a14:foregroundMark x1="50808" y1="10396" x2="30639" y2="7512"/>
                        <a14:foregroundMark x1="30639" y1="7512" x2="29869" y2="8048"/>
                        <a14:foregroundMark x1="44727" y1="10127" x2="41339" y2="3286"/>
                        <a14:foregroundMark x1="88992" y1="33467" x2="91532" y2="25755"/>
                        <a14:foregroundMark x1="87683" y1="43192" x2="97460" y2="53521"/>
                        <a14:foregroundMark x1="97460" y1="53521" x2="99076" y2="59759"/>
                        <a14:foregroundMark x1="30177" y1="37290" x2="30947" y2="41851"/>
                        <a14:foregroundMark x1="35335" y1="45942" x2="31717" y2="42991"/>
                        <a14:foregroundMark x1="28560" y1="43863" x2="29869" y2="49765"/>
                        <a14:foregroundMark x1="10393" y1="55936" x2="3079" y2="51576"/>
                        <a14:foregroundMark x1="15858" y1="66331" x2="34565" y2="65392"/>
                        <a14:foregroundMark x1="34565" y1="65392" x2="34873" y2="65392"/>
                        <a14:foregroundMark x1="11701" y1="55466" x2="8853" y2="52985"/>
                        <a14:foregroundMark x1="12702" y1="54058" x2="5928" y2="51375"/>
                        <a14:foregroundMark x1="8545" y1="53655" x2="3387" y2="50704"/>
                        <a14:foregroundMark x1="65820" y1="89470" x2="76982" y2="93763"/>
                        <a14:foregroundMark x1="69669" y1="94433" x2="70208" y2="98323"/>
                        <a14:foregroundMark x1="41570" y1="3555" x2="41570" y2="2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48" y="4014793"/>
            <a:ext cx="1374181" cy="157729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99B3D0CD-3ACF-0A4C-77F2-6398056A3F6C}"/>
              </a:ext>
            </a:extLst>
          </p:cNvPr>
          <p:cNvSpPr txBox="1"/>
          <p:nvPr/>
        </p:nvSpPr>
        <p:spPr>
          <a:xfrm>
            <a:off x="2238571" y="5578594"/>
            <a:ext cx="170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Supplies</a:t>
            </a:r>
          </a:p>
        </p:txBody>
      </p:sp>
      <p:pic>
        <p:nvPicPr>
          <p:cNvPr id="109" name="Picture 108" descr="A black and white electronic device&#10;&#10;AI-generated content may be incorrect.">
            <a:extLst>
              <a:ext uri="{FF2B5EF4-FFF2-40B4-BE49-F238E27FC236}">
                <a16:creationId xmlns:a16="http://schemas.microsoft.com/office/drawing/2014/main" id="{21936204-E9BF-67D0-8582-C82E2A7A72E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2073" b="95682" l="4124" r="96760">
                        <a14:foregroundMark x1="12371" y1="47841" x2="7364" y2="56304"/>
                        <a14:foregroundMark x1="7364" y1="56304" x2="18409" y2="57513"/>
                        <a14:foregroundMark x1="6186" y1="50777" x2="4124" y2="59067"/>
                        <a14:foregroundMark x1="4124" y1="59067" x2="5744" y2="66839"/>
                        <a14:foregroundMark x1="41090" y1="31088" x2="40059" y2="21762"/>
                        <a14:foregroundMark x1="40059" y1="21762" x2="34315" y2="7254"/>
                        <a14:foregroundMark x1="34315" y1="7254" x2="28719" y2="6390"/>
                        <a14:foregroundMark x1="37997" y1="11744" x2="67747" y2="24007"/>
                        <a14:foregroundMark x1="63623" y1="20035" x2="55228" y2="14680"/>
                        <a14:foregroundMark x1="54013" y1="12953" x2="50368" y2="7772"/>
                        <a14:foregroundMark x1="55228" y1="14680" x2="54013" y2="12953"/>
                        <a14:foregroundMark x1="50368" y1="7772" x2="49779" y2="7427"/>
                        <a14:foregroundMark x1="48748" y1="7945" x2="36230" y2="4491"/>
                        <a14:foregroundMark x1="37261" y1="3454" x2="36819" y2="2073"/>
                        <a14:foregroundMark x1="79087" y1="26252" x2="78498" y2="20380"/>
                        <a14:foregroundMark x1="78940" y1="17962" x2="78940" y2="20380"/>
                        <a14:foregroundMark x1="88365" y1="25216" x2="88365" y2="22798"/>
                        <a14:foregroundMark x1="90869" y1="38515" x2="92489" y2="34888"/>
                        <a14:foregroundMark x1="93814" y1="40069" x2="96907" y2="47323"/>
                        <a14:foregroundMark x1="83800" y1="23143" x2="83652" y2="20207"/>
                        <a14:foregroundMark x1="87923" y1="23316" x2="87776" y2="21589"/>
                        <a14:foregroundMark x1="69219" y1="84283" x2="69072" y2="92228"/>
                        <a14:foregroundMark x1="69514" y1="90846" x2="70545" y2="95682"/>
                        <a14:foregroundMark x1="35052" y1="3282" x2="36082" y2="3282"/>
                        <a14:foregroundMark x1="58910" y1="11054" x2="57732" y2="10535"/>
                        <a14:backgroundMark x1="44772" y1="1036" x2="42415" y2="1036"/>
                        <a14:backgroundMark x1="41826" y1="345" x2="40353" y2="0"/>
                        <a14:backgroundMark x1="36230" y1="518" x2="36552" y2="518"/>
                        <a14:backgroundMark x1="54934" y1="12953" x2="54934" y2="12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16" y="4286402"/>
            <a:ext cx="1412346" cy="1204342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3895931C-0EE6-C1AB-926F-0DE8EFA0C391}"/>
              </a:ext>
            </a:extLst>
          </p:cNvPr>
          <p:cNvSpPr txBox="1"/>
          <p:nvPr/>
        </p:nvSpPr>
        <p:spPr>
          <a:xfrm>
            <a:off x="4010101" y="5533031"/>
            <a:ext cx="213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Servo Driver Boards</a:t>
            </a:r>
          </a:p>
        </p:txBody>
      </p:sp>
      <p:pic>
        <p:nvPicPr>
          <p:cNvPr id="112" name="Picture 111" descr="A white and black device with wires&#10;&#10;AI-generated content may be incorrect.">
            <a:extLst>
              <a:ext uri="{FF2B5EF4-FFF2-40B4-BE49-F238E27FC236}">
                <a16:creationId xmlns:a16="http://schemas.microsoft.com/office/drawing/2014/main" id="{DA9A75DD-C60D-1D34-E1C4-99D05184D6B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7" y="2021444"/>
            <a:ext cx="2622271" cy="3757223"/>
          </a:xfrm>
          <a:prstGeom prst="rect">
            <a:avLst/>
          </a:prstGeom>
        </p:spPr>
      </p:pic>
      <p:pic>
        <p:nvPicPr>
          <p:cNvPr id="114" name="Picture 113" descr="A black and white device with wires&#10;&#10;AI-generated content may be incorrect.">
            <a:extLst>
              <a:ext uri="{FF2B5EF4-FFF2-40B4-BE49-F238E27FC236}">
                <a16:creationId xmlns:a16="http://schemas.microsoft.com/office/drawing/2014/main" id="{2A2469D2-04F3-1B28-9D4C-CD5A601AF57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13" y="1984299"/>
            <a:ext cx="1903301" cy="407921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A179ECF1-A760-5A3A-14CF-2A8EA8485863}"/>
              </a:ext>
            </a:extLst>
          </p:cNvPr>
          <p:cNvSpPr txBox="1"/>
          <p:nvPr/>
        </p:nvSpPr>
        <p:spPr>
          <a:xfrm>
            <a:off x="509181" y="5807281"/>
            <a:ext cx="14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Follower Arm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CF635E7-58AE-F1DD-427D-30C95FEE5800}"/>
              </a:ext>
            </a:extLst>
          </p:cNvPr>
          <p:cNvSpPr txBox="1"/>
          <p:nvPr/>
        </p:nvSpPr>
        <p:spPr>
          <a:xfrm>
            <a:off x="3819363" y="6042651"/>
            <a:ext cx="13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Leader Arm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1B10E3A-35BB-6D34-1D46-D819ADB8B5A2}"/>
              </a:ext>
            </a:extLst>
          </p:cNvPr>
          <p:cNvSpPr/>
          <p:nvPr/>
        </p:nvSpPr>
        <p:spPr>
          <a:xfrm>
            <a:off x="7883580" y="1984299"/>
            <a:ext cx="2997703" cy="916217"/>
          </a:xfrm>
          <a:prstGeom prst="ellipse">
            <a:avLst/>
          </a:prstGeom>
          <a:noFill/>
          <a:ln>
            <a:solidFill>
              <a:srgbClr val="E57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C56E0EB-3406-A650-98FB-0A8F2BCA9CC0}"/>
              </a:ext>
            </a:extLst>
          </p:cNvPr>
          <p:cNvCxnSpPr>
            <a:cxnSpLocks/>
          </p:cNvCxnSpPr>
          <p:nvPr/>
        </p:nvCxnSpPr>
        <p:spPr>
          <a:xfrm flipH="1">
            <a:off x="7315969" y="2511316"/>
            <a:ext cx="520373" cy="475529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75D8F84-72C9-D68D-B05B-BC857FDE330A}"/>
              </a:ext>
            </a:extLst>
          </p:cNvPr>
          <p:cNvSpPr txBox="1"/>
          <p:nvPr/>
        </p:nvSpPr>
        <p:spPr>
          <a:xfrm>
            <a:off x="8331764" y="2140610"/>
            <a:ext cx="2270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Hugging Face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5A999D6-F729-7D07-DE30-E5E65C44D7C9}"/>
              </a:ext>
            </a:extLst>
          </p:cNvPr>
          <p:cNvSpPr txBox="1"/>
          <p:nvPr/>
        </p:nvSpPr>
        <p:spPr>
          <a:xfrm>
            <a:off x="6318141" y="2950364"/>
            <a:ext cx="2449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Koch V1.1 Arm</a:t>
            </a:r>
          </a:p>
        </p:txBody>
      </p:sp>
      <p:sp>
        <p:nvSpPr>
          <p:cNvPr id="130" name="Multiplication Sign 129">
            <a:extLst>
              <a:ext uri="{FF2B5EF4-FFF2-40B4-BE49-F238E27FC236}">
                <a16:creationId xmlns:a16="http://schemas.microsoft.com/office/drawing/2014/main" id="{C4289A89-2618-C471-A672-000CD0FB3675}"/>
              </a:ext>
            </a:extLst>
          </p:cNvPr>
          <p:cNvSpPr/>
          <p:nvPr/>
        </p:nvSpPr>
        <p:spPr>
          <a:xfrm rot="2419637">
            <a:off x="7161131" y="2351005"/>
            <a:ext cx="1059827" cy="759670"/>
          </a:xfrm>
          <a:prstGeom prst="mathMultiply">
            <a:avLst>
              <a:gd name="adj1" fmla="val 578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0FC0181-CA83-97E3-DE9C-37A44088D51F}"/>
              </a:ext>
            </a:extLst>
          </p:cNvPr>
          <p:cNvCxnSpPr>
            <a:cxnSpLocks/>
          </p:cNvCxnSpPr>
          <p:nvPr/>
        </p:nvCxnSpPr>
        <p:spPr>
          <a:xfrm>
            <a:off x="10602386" y="2794536"/>
            <a:ext cx="103028" cy="568811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7DDB778F-4175-E11C-F30E-FD6BA50F1893}"/>
              </a:ext>
            </a:extLst>
          </p:cNvPr>
          <p:cNvSpPr txBox="1"/>
          <p:nvPr/>
        </p:nvSpPr>
        <p:spPr>
          <a:xfrm>
            <a:off x="10033188" y="3299163"/>
            <a:ext cx="1384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E5751F"/>
                </a:solidFill>
              </a:rPr>
              <a:t>Lerobot</a:t>
            </a:r>
            <a:endParaRPr lang="en-US" sz="2800" dirty="0">
              <a:solidFill>
                <a:srgbClr val="E5751F"/>
              </a:solidFill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C04B7A5-D054-3824-9EAE-CBFDAA4DAABD}"/>
              </a:ext>
            </a:extLst>
          </p:cNvPr>
          <p:cNvCxnSpPr>
            <a:stCxn id="134" idx="2"/>
          </p:cNvCxnSpPr>
          <p:nvPr/>
        </p:nvCxnSpPr>
        <p:spPr>
          <a:xfrm>
            <a:off x="10725429" y="3822383"/>
            <a:ext cx="0" cy="846272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C3C64EE-36B6-CF98-8F4E-CA731D01FD70}"/>
              </a:ext>
            </a:extLst>
          </p:cNvPr>
          <p:cNvSpPr txBox="1"/>
          <p:nvPr/>
        </p:nvSpPr>
        <p:spPr>
          <a:xfrm>
            <a:off x="8587248" y="4621617"/>
            <a:ext cx="3382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Koch Python Scripts: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CEBD2B-A595-3EA8-69E7-D459FFDE88C7}"/>
              </a:ext>
            </a:extLst>
          </p:cNvPr>
          <p:cNvSpPr txBox="1"/>
          <p:nvPr/>
        </p:nvSpPr>
        <p:spPr>
          <a:xfrm>
            <a:off x="8635907" y="5036569"/>
            <a:ext cx="43640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Motor configuration</a:t>
            </a:r>
          </a:p>
          <a:p>
            <a:r>
              <a:rPr lang="en-US" sz="2800" dirty="0">
                <a:solidFill>
                  <a:srgbClr val="E5751F"/>
                </a:solidFill>
              </a:rPr>
              <a:t>Motor calibration</a:t>
            </a:r>
          </a:p>
          <a:p>
            <a:r>
              <a:rPr lang="en-US" sz="2800" dirty="0">
                <a:solidFill>
                  <a:srgbClr val="E5751F"/>
                </a:solidFill>
              </a:rPr>
              <a:t>Teleoperation</a:t>
            </a:r>
          </a:p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16B1905-85DA-3ADE-C2F1-87913821A62B}"/>
              </a:ext>
            </a:extLst>
          </p:cNvPr>
          <p:cNvSpPr txBox="1"/>
          <p:nvPr/>
        </p:nvSpPr>
        <p:spPr>
          <a:xfrm>
            <a:off x="6341491" y="3810573"/>
            <a:ext cx="2819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Tutorials /Guides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C57ED23A-E813-2E8E-3930-0F5D1AA9BD8B}"/>
              </a:ext>
            </a:extLst>
          </p:cNvPr>
          <p:cNvCxnSpPr>
            <a:cxnSpLocks/>
          </p:cNvCxnSpPr>
          <p:nvPr/>
        </p:nvCxnSpPr>
        <p:spPr>
          <a:xfrm flipH="1">
            <a:off x="8912148" y="3000819"/>
            <a:ext cx="372495" cy="790336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30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/>
      <p:bldP spid="30" grpId="1"/>
      <p:bldP spid="38" grpId="0"/>
      <p:bldP spid="38" grpId="1"/>
      <p:bldP spid="39" grpId="0"/>
      <p:bldP spid="39" grpId="1"/>
      <p:bldP spid="86" grpId="0"/>
      <p:bldP spid="86" grpId="1"/>
      <p:bldP spid="90" grpId="0"/>
      <p:bldP spid="90" grpId="1"/>
      <p:bldP spid="99" grpId="0"/>
      <p:bldP spid="99" grpId="1"/>
      <p:bldP spid="102" grpId="0"/>
      <p:bldP spid="102" grpId="1"/>
      <p:bldP spid="107" grpId="0"/>
      <p:bldP spid="107" grpId="1"/>
      <p:bldP spid="110" grpId="0"/>
      <p:bldP spid="110" grpId="1"/>
      <p:bldP spid="116" grpId="0"/>
      <p:bldP spid="117" grpId="0"/>
      <p:bldP spid="120" grpId="0" animBg="1"/>
      <p:bldP spid="128" grpId="0"/>
      <p:bldP spid="129" grpId="0"/>
      <p:bldP spid="130" grpId="0" animBg="1"/>
      <p:bldP spid="134" grpId="0"/>
      <p:bldP spid="137" grpId="0"/>
      <p:bldP spid="138" grpId="0"/>
      <p:bldP spid="1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245D-910F-AE1A-E622-A5EA2B9B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Motion Capture Room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A042E5-3F3C-024F-A20A-37A29C5A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039" y="1389933"/>
            <a:ext cx="6803922" cy="510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96B6DD-065E-0A7A-F09D-E43ABFE0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4" y="1324979"/>
            <a:ext cx="10263631" cy="5533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723F77-10FB-46A5-5860-385F73DBD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84" y="1324979"/>
            <a:ext cx="10375237" cy="553302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A7C1AE-5ED8-EF8C-3C1A-59BB80A00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984" y="1389933"/>
            <a:ext cx="6359635" cy="539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cap setup step 2">
            <a:extLst>
              <a:ext uri="{FF2B5EF4-FFF2-40B4-BE49-F238E27FC236}">
                <a16:creationId xmlns:a16="http://schemas.microsoft.com/office/drawing/2014/main" id="{2953E305-207B-C78A-42F1-8AECDF76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922" y="1265904"/>
            <a:ext cx="4194072" cy="559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ocap setup step 4">
            <a:extLst>
              <a:ext uri="{FF2B5EF4-FFF2-40B4-BE49-F238E27FC236}">
                <a16:creationId xmlns:a16="http://schemas.microsoft.com/office/drawing/2014/main" id="{B12B4754-2BF5-6A9F-5A75-2088DBDE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48" y="1488596"/>
            <a:ext cx="5140974" cy="436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6B829B-1BF2-A63C-1892-876086D24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680" y="2548876"/>
            <a:ext cx="5045287" cy="3065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FBFC49-BA41-627E-DAB1-21C91806D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1985" y="2404191"/>
            <a:ext cx="4751458" cy="3660528"/>
          </a:xfrm>
          <a:prstGeom prst="rect">
            <a:avLst/>
          </a:prstGeom>
        </p:spPr>
      </p:pic>
      <p:pic>
        <p:nvPicPr>
          <p:cNvPr id="12" name="Picture 11" descr="A black metal bar on a white wall&#10;&#10;AI-generated content may be incorrect.">
            <a:extLst>
              <a:ext uri="{FF2B5EF4-FFF2-40B4-BE49-F238E27FC236}">
                <a16:creationId xmlns:a16="http://schemas.microsoft.com/office/drawing/2014/main" id="{09222F10-C2FD-ADFF-AAD2-19ED39BEC3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9931" r="90000">
                        <a14:foregroundMark x1="9931" y1="19479" x2="9931" y2="19479"/>
                        <a14:foregroundMark x1="9931" y1="19479" x2="9931" y2="20156"/>
                        <a14:foregroundMark x1="57847" y1="19271" x2="58958" y2="20469"/>
                        <a14:backgroundMark x1="14583" y1="27031" x2="29583" y2="25833"/>
                        <a14:backgroundMark x1="59861" y1="28021" x2="73056" y2="2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10" y="1452243"/>
            <a:ext cx="3743819" cy="4978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79F30-5249-A518-457B-4D30F03972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184" y="1324979"/>
            <a:ext cx="10263631" cy="55426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020660-1E3A-F5AC-1741-9C8DE8547F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4331" y="2376749"/>
            <a:ext cx="6792273" cy="34294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9C0EBF-10DC-D38B-4CE6-D158E1843C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8562" y="1345062"/>
            <a:ext cx="10375237" cy="5433780"/>
          </a:xfrm>
          <a:prstGeom prst="rect">
            <a:avLst/>
          </a:prstGeom>
        </p:spPr>
      </p:pic>
      <p:pic>
        <p:nvPicPr>
          <p:cNvPr id="2058" name="Picture 10" descr="Mocap setup step 7">
            <a:extLst>
              <a:ext uri="{FF2B5EF4-FFF2-40B4-BE49-F238E27FC236}">
                <a16:creationId xmlns:a16="http://schemas.microsoft.com/office/drawing/2014/main" id="{97184B5A-B3A8-106B-7BB4-A3061D967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567" y="1447083"/>
            <a:ext cx="5732782" cy="544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A2A8C0-CCBC-3F2D-5CE1-4CCD51C2BE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0371" y="1369850"/>
            <a:ext cx="3400900" cy="2686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87CC27-93A0-6A6D-1634-5E707B6733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2578" y="4435841"/>
            <a:ext cx="5344271" cy="22291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9792B6-2334-B38A-89A8-0DD76B9E8F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99071" y="1426285"/>
            <a:ext cx="3553321" cy="30484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54DB15-AE6A-3B40-7949-0C7924A59CD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5050" y="1446499"/>
            <a:ext cx="10803796" cy="53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341 -0.19699 C -0.02513 -0.19699 0.12787 -0.0669 0.12787 0.09444 C 0.12787 0.25532 -0.02513 0.38634 -0.21341 0.38634 C -0.40195 0.38634 -0.55429 0.25532 -0.55429 0.09444 C -0.55429 -0.0669 -0.40195 -0.19699 -0.21341 -0.19699 Z " pathEditMode="relative" rAng="0" ptsTypes="AAA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341 -0.19699 C -0.02643 -0.19699 0.12539 -0.06713 0.12539 0.09329 C 0.12539 0.2537 -0.02643 0.38403 -0.21341 0.38403 C -0.40039 0.38403 -0.55182 0.2537 -0.55182 0.09329 C -0.55182 -0.06713 -0.40039 -0.19699 -0.21341 -0.19699 Z " pathEditMode="relative" rAng="0" ptsTypes="AAAAA"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86A19-C30F-FF37-0671-A10B97D2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6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Motivation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A6B4F5-1EB1-7921-E37A-7E5820CDFC75}"/>
              </a:ext>
            </a:extLst>
          </p:cNvPr>
          <p:cNvCxnSpPr>
            <a:cxnSpLocks/>
          </p:cNvCxnSpPr>
          <p:nvPr/>
        </p:nvCxnSpPr>
        <p:spPr>
          <a:xfrm>
            <a:off x="-846027" y="1418784"/>
            <a:ext cx="13106853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88D7BB-B471-CFBD-247D-34A1BF5F8209}"/>
              </a:ext>
            </a:extLst>
          </p:cNvPr>
          <p:cNvCxnSpPr>
            <a:cxnSpLocks/>
          </p:cNvCxnSpPr>
          <p:nvPr/>
        </p:nvCxnSpPr>
        <p:spPr>
          <a:xfrm flipV="1">
            <a:off x="4126522" y="1418784"/>
            <a:ext cx="0" cy="551457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6B16C7-96C5-5BC0-8B4B-236541D814D7}"/>
              </a:ext>
            </a:extLst>
          </p:cNvPr>
          <p:cNvCxnSpPr>
            <a:cxnSpLocks/>
          </p:cNvCxnSpPr>
          <p:nvPr/>
        </p:nvCxnSpPr>
        <p:spPr>
          <a:xfrm flipV="1">
            <a:off x="8117394" y="1418784"/>
            <a:ext cx="0" cy="551457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DD0D7F-DCA4-17CA-4A5E-9F4A4201F35C}"/>
              </a:ext>
            </a:extLst>
          </p:cNvPr>
          <p:cNvSpPr txBox="1"/>
          <p:nvPr/>
        </p:nvSpPr>
        <p:spPr>
          <a:xfrm>
            <a:off x="838200" y="1499416"/>
            <a:ext cx="2282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Teleoperation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663EDC-44BD-2FC5-EBFE-04CFAC765EAF}"/>
              </a:ext>
            </a:extLst>
          </p:cNvPr>
          <p:cNvSpPr txBox="1"/>
          <p:nvPr/>
        </p:nvSpPr>
        <p:spPr>
          <a:xfrm>
            <a:off x="5282555" y="1499416"/>
            <a:ext cx="199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Hardcoding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CAB0A-39B0-9A9A-FBFC-E7DAA6B394DC}"/>
              </a:ext>
            </a:extLst>
          </p:cNvPr>
          <p:cNvSpPr txBox="1"/>
          <p:nvPr/>
        </p:nvSpPr>
        <p:spPr>
          <a:xfrm>
            <a:off x="9435650" y="1499416"/>
            <a:ext cx="1830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VLA Model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A6BAC9-9EE6-F15B-FF09-51AB03D41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1" y="2150773"/>
            <a:ext cx="2822018" cy="2196421"/>
          </a:xfrm>
          <a:prstGeom prst="rect">
            <a:avLst/>
          </a:prstGeom>
        </p:spPr>
      </p:pic>
      <p:pic>
        <p:nvPicPr>
          <p:cNvPr id="24" name="Picture 23" descr="A person in a bird garment&#10;&#10;AI-generated content may be incorrect.">
            <a:extLst>
              <a:ext uri="{FF2B5EF4-FFF2-40B4-BE49-F238E27FC236}">
                <a16:creationId xmlns:a16="http://schemas.microsoft.com/office/drawing/2014/main" id="{E723DE75-C2C3-906C-5AB8-86BD1536F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0" b="99414" l="9961" r="89844">
                        <a14:foregroundMark x1="45801" y1="30307" x2="44238" y2="35578"/>
                        <a14:foregroundMark x1="46875" y1="29136" x2="42383" y2="36750"/>
                        <a14:foregroundMark x1="42383" y1="36750" x2="56055" y2="31040"/>
                        <a14:foregroundMark x1="56055" y1="31040" x2="59082" y2="38946"/>
                        <a14:foregroundMark x1="59082" y1="38946" x2="56934" y2="33236"/>
                        <a14:foregroundMark x1="53125" y1="57101" x2="47949" y2="68375"/>
                        <a14:foregroundMark x1="47949" y1="68375" x2="36914" y2="80966"/>
                        <a14:foregroundMark x1="36914" y1="80966" x2="36035" y2="91069"/>
                        <a14:foregroundMark x1="36035" y1="91069" x2="55371" y2="92387"/>
                        <a14:foregroundMark x1="56836" y1="50512" x2="68555" y2="82430"/>
                        <a14:foregroundMark x1="83496" y1="93558" x2="71973" y2="69546"/>
                        <a14:foregroundMark x1="71973" y1="69546" x2="71973" y2="69400"/>
                        <a14:foregroundMark x1="33105" y1="87701" x2="31445" y2="94876"/>
                        <a14:foregroundMark x1="31445" y1="94876" x2="36719" y2="97072"/>
                        <a14:foregroundMark x1="36719" y1="97072" x2="50098" y2="96633"/>
                        <a14:foregroundMark x1="50098" y1="96633" x2="60156" y2="97657"/>
                        <a14:foregroundMark x1="60156" y1="97657" x2="72070" y2="97511"/>
                        <a14:foregroundMark x1="72070" y1="97511" x2="84570" y2="99414"/>
                        <a14:foregroundMark x1="69629" y1="42313" x2="69141" y2="27233"/>
                        <a14:foregroundMark x1="68066" y1="21669" x2="70117" y2="33236"/>
                        <a14:foregroundMark x1="69434" y1="26208" x2="68457" y2="22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9401" r="5618"/>
          <a:stretch>
            <a:fillRect/>
          </a:stretch>
        </p:blipFill>
        <p:spPr>
          <a:xfrm>
            <a:off x="1111045" y="4732804"/>
            <a:ext cx="2509627" cy="2061017"/>
          </a:xfrm>
          <a:prstGeom prst="rect">
            <a:avLst/>
          </a:prstGeom>
        </p:spPr>
      </p:pic>
      <p:pic>
        <p:nvPicPr>
          <p:cNvPr id="26" name="Picture 25" descr="A close-up of a face mask&#10;&#10;AI-generated content may be incorrect.">
            <a:extLst>
              <a:ext uri="{FF2B5EF4-FFF2-40B4-BE49-F238E27FC236}">
                <a16:creationId xmlns:a16="http://schemas.microsoft.com/office/drawing/2014/main" id="{3AD5C862-8C85-8A21-007B-113116AC0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61" y="5253521"/>
            <a:ext cx="1504336" cy="814974"/>
          </a:xfrm>
          <a:prstGeom prst="rect">
            <a:avLst/>
          </a:prstGeom>
        </p:spPr>
      </p:pic>
      <p:pic>
        <p:nvPicPr>
          <p:cNvPr id="28" name="Picture 27" descr="A silver circle with a black background&#10;&#10;AI-generated content may be incorrect.">
            <a:extLst>
              <a:ext uri="{FF2B5EF4-FFF2-40B4-BE49-F238E27FC236}">
                <a16:creationId xmlns:a16="http://schemas.microsoft.com/office/drawing/2014/main" id="{588D7454-DD99-B6D4-DE8A-2671A7EBE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27458" r="11475" b="24954"/>
          <a:stretch>
            <a:fillRect/>
          </a:stretch>
        </p:blipFill>
        <p:spPr>
          <a:xfrm>
            <a:off x="1680495" y="4390563"/>
            <a:ext cx="1272802" cy="814974"/>
          </a:xfrm>
          <a:prstGeom prst="rect">
            <a:avLst/>
          </a:prstGeom>
        </p:spPr>
      </p:pic>
      <p:pic>
        <p:nvPicPr>
          <p:cNvPr id="30" name="Picture 29" descr="Robots working on a car assembly line&#10;&#10;AI-generated content may be incorrect.">
            <a:extLst>
              <a:ext uri="{FF2B5EF4-FFF2-40B4-BE49-F238E27FC236}">
                <a16:creationId xmlns:a16="http://schemas.microsoft.com/office/drawing/2014/main" id="{FAC148B6-0E7B-7D49-C072-3A025368F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68" y="2125196"/>
            <a:ext cx="3416439" cy="2242038"/>
          </a:xfrm>
          <a:prstGeom prst="rect">
            <a:avLst/>
          </a:prstGeom>
        </p:spPr>
      </p:pic>
      <p:pic>
        <p:nvPicPr>
          <p:cNvPr id="37" name="Picture 36" descr="Close-up of a machine with a green circuit board&#10;&#10;AI-generated content may be incorrect.">
            <a:extLst>
              <a:ext uri="{FF2B5EF4-FFF2-40B4-BE49-F238E27FC236}">
                <a16:creationId xmlns:a16="http://schemas.microsoft.com/office/drawing/2014/main" id="{D150C51E-1042-300B-4780-58FB2BE7E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67" y="2125196"/>
            <a:ext cx="3416436" cy="2251534"/>
          </a:xfrm>
          <a:prstGeom prst="rect">
            <a:avLst/>
          </a:prstGeom>
        </p:spPr>
      </p:pic>
      <p:pic>
        <p:nvPicPr>
          <p:cNvPr id="39" name="Picture 38" descr="A red and white machine with a hand holding a burger&#10;&#10;AI-generated content may be incorrect.">
            <a:extLst>
              <a:ext uri="{FF2B5EF4-FFF2-40B4-BE49-F238E27FC236}">
                <a16:creationId xmlns:a16="http://schemas.microsoft.com/office/drawing/2014/main" id="{AE287F1F-EFD7-B7C9-9FD4-4FF038A105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25" y="2103267"/>
            <a:ext cx="1992719" cy="2461972"/>
          </a:xfrm>
          <a:prstGeom prst="rect">
            <a:avLst/>
          </a:prstGeom>
        </p:spPr>
      </p:pic>
      <p:pic>
        <p:nvPicPr>
          <p:cNvPr id="31" name="Picture 30" descr="A person in a bird garment&#10;&#10;AI-generated content may be incorrect.">
            <a:extLst>
              <a:ext uri="{FF2B5EF4-FFF2-40B4-BE49-F238E27FC236}">
                <a16:creationId xmlns:a16="http://schemas.microsoft.com/office/drawing/2014/main" id="{4F15FA8F-2C3D-4CE6-E1EF-B349AF5FC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0" b="99414" l="9961" r="89844">
                        <a14:foregroundMark x1="45801" y1="30307" x2="44238" y2="35578"/>
                        <a14:foregroundMark x1="46875" y1="29136" x2="42383" y2="36750"/>
                        <a14:foregroundMark x1="42383" y1="36750" x2="56055" y2="31040"/>
                        <a14:foregroundMark x1="56055" y1="31040" x2="59082" y2="38946"/>
                        <a14:foregroundMark x1="59082" y1="38946" x2="56934" y2="33236"/>
                        <a14:foregroundMark x1="53125" y1="57101" x2="47949" y2="68375"/>
                        <a14:foregroundMark x1="47949" y1="68375" x2="36914" y2="80966"/>
                        <a14:foregroundMark x1="36914" y1="80966" x2="36035" y2="91069"/>
                        <a14:foregroundMark x1="36035" y1="91069" x2="55371" y2="92387"/>
                        <a14:foregroundMark x1="56836" y1="50512" x2="68555" y2="82430"/>
                        <a14:foregroundMark x1="83496" y1="93558" x2="71973" y2="69546"/>
                        <a14:foregroundMark x1="71973" y1="69546" x2="71973" y2="69400"/>
                        <a14:foregroundMark x1="33105" y1="87701" x2="31445" y2="94876"/>
                        <a14:foregroundMark x1="31445" y1="94876" x2="36719" y2="97072"/>
                        <a14:foregroundMark x1="36719" y1="97072" x2="50098" y2="96633"/>
                        <a14:foregroundMark x1="50098" y1="96633" x2="60156" y2="97657"/>
                        <a14:foregroundMark x1="60156" y1="97657" x2="72070" y2="97511"/>
                        <a14:foregroundMark x1="72070" y1="97511" x2="84570" y2="99414"/>
                        <a14:foregroundMark x1="69629" y1="42313" x2="69141" y2="27233"/>
                        <a14:foregroundMark x1="68066" y1="21669" x2="70117" y2="33236"/>
                        <a14:foregroundMark x1="69434" y1="26208" x2="68457" y2="22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9401" r="5618"/>
          <a:stretch>
            <a:fillRect/>
          </a:stretch>
        </p:blipFill>
        <p:spPr>
          <a:xfrm>
            <a:off x="5186710" y="4731404"/>
            <a:ext cx="2509627" cy="2061017"/>
          </a:xfrm>
          <a:prstGeom prst="rect">
            <a:avLst/>
          </a:prstGeom>
        </p:spPr>
      </p:pic>
      <p:pic>
        <p:nvPicPr>
          <p:cNvPr id="35" name="Picture 34" descr="A yellow hard hat on a black background&#10;&#10;AI-generated content may be incorrect.">
            <a:extLst>
              <a:ext uri="{FF2B5EF4-FFF2-40B4-BE49-F238E27FC236}">
                <a16:creationId xmlns:a16="http://schemas.microsoft.com/office/drawing/2014/main" id="{805FD0AE-4BE2-EE27-B65F-35DDE210E5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851">
            <a:off x="5611258" y="4063795"/>
            <a:ext cx="1453588" cy="1239240"/>
          </a:xfrm>
          <a:prstGeom prst="rect">
            <a:avLst/>
          </a:prstGeom>
        </p:spPr>
      </p:pic>
      <p:pic>
        <p:nvPicPr>
          <p:cNvPr id="41" name="Picture 40" descr="A person in a bird garment&#10;&#10;AI-generated content may be incorrect.">
            <a:extLst>
              <a:ext uri="{FF2B5EF4-FFF2-40B4-BE49-F238E27FC236}">
                <a16:creationId xmlns:a16="http://schemas.microsoft.com/office/drawing/2014/main" id="{1E5D9C72-477E-167D-A137-E79D8C7426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0" b="97218" l="9961" r="89844">
                        <a14:foregroundMark x1="45703" y1="33529" x2="44922" y2="41874"/>
                        <a14:foregroundMark x1="43945" y1="32504" x2="45020" y2="31479"/>
                        <a14:foregroundMark x1="55273" y1="29283" x2="59180" y2="33236"/>
                        <a14:foregroundMark x1="50000" y1="62225" x2="35938" y2="90483"/>
                        <a14:foregroundMark x1="35938" y1="90483" x2="36523" y2="95168"/>
                        <a14:foregroundMark x1="64453" y1="91654" x2="65820" y2="83309"/>
                        <a14:foregroundMark x1="65820" y1="83309" x2="64844" y2="50512"/>
                        <a14:foregroundMark x1="72949" y1="65300" x2="82520" y2="91215"/>
                        <a14:foregroundMark x1="75098" y1="93851" x2="29199" y2="97218"/>
                        <a14:foregroundMark x1="29199" y1="97218" x2="27637" y2="96633"/>
                        <a14:foregroundMark x1="72754" y1="42899" x2="72070" y2="34993"/>
                        <a14:foregroundMark x1="72070" y1="34993" x2="71680" y2="34846"/>
                        <a14:foregroundMark x1="69922" y1="30600" x2="68652" y2="22694"/>
                        <a14:foregroundMark x1="68652" y1="22694" x2="68555" y2="22548"/>
                        <a14:foregroundMark x1="69434" y1="27379" x2="70215" y2="3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51" y="4552943"/>
            <a:ext cx="3455898" cy="23050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49AEBC9-572F-C6A4-6086-5557ECC7A764}"/>
              </a:ext>
            </a:extLst>
          </p:cNvPr>
          <p:cNvSpPr txBox="1"/>
          <p:nvPr/>
        </p:nvSpPr>
        <p:spPr>
          <a:xfrm>
            <a:off x="10453976" y="5477867"/>
            <a:ext cx="165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Pick up the red block</a:t>
            </a:r>
          </a:p>
        </p:txBody>
      </p:sp>
      <p:sp>
        <p:nvSpPr>
          <p:cNvPr id="43" name="Speech Bubble: Oval 42">
            <a:extLst>
              <a:ext uri="{FF2B5EF4-FFF2-40B4-BE49-F238E27FC236}">
                <a16:creationId xmlns:a16="http://schemas.microsoft.com/office/drawing/2014/main" id="{F8AC7F3C-05DE-BE61-45D1-0E8A7DDF48D9}"/>
              </a:ext>
            </a:extLst>
          </p:cNvPr>
          <p:cNvSpPr/>
          <p:nvPr/>
        </p:nvSpPr>
        <p:spPr>
          <a:xfrm>
            <a:off x="10253059" y="5358584"/>
            <a:ext cx="1855204" cy="884898"/>
          </a:xfrm>
          <a:prstGeom prst="wedgeEllipseCallout">
            <a:avLst>
              <a:gd name="adj1" fmla="val -70815"/>
              <a:gd name="adj2" fmla="val -38612"/>
            </a:avLst>
          </a:prstGeom>
          <a:noFill/>
          <a:ln>
            <a:solidFill>
              <a:srgbClr val="E57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Graphic 45" descr="Web cam with solid fill">
            <a:extLst>
              <a:ext uri="{FF2B5EF4-FFF2-40B4-BE49-F238E27FC236}">
                <a16:creationId xmlns:a16="http://schemas.microsoft.com/office/drawing/2014/main" id="{2BB63F16-851C-A394-869C-73BB2DCCB0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51499" y="1715159"/>
            <a:ext cx="914400" cy="9144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7A13381-B1B5-85B9-0B63-C6EACF24B6C8}"/>
              </a:ext>
            </a:extLst>
          </p:cNvPr>
          <p:cNvCxnSpPr/>
          <p:nvPr/>
        </p:nvCxnSpPr>
        <p:spPr>
          <a:xfrm flipH="1">
            <a:off x="9076900" y="2103267"/>
            <a:ext cx="2631799" cy="1834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3D Model 43" descr="Robot Arm 2">
                <a:extLst>
                  <a:ext uri="{FF2B5EF4-FFF2-40B4-BE49-F238E27FC236}">
                    <a16:creationId xmlns:a16="http://schemas.microsoft.com/office/drawing/2014/main" id="{F9E70914-1416-D2ED-0648-F1598D66D3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6358199"/>
                  </p:ext>
                </p:extLst>
              </p:nvPr>
            </p:nvGraphicFramePr>
            <p:xfrm rot="16405132">
              <a:off x="8666364" y="1664975"/>
              <a:ext cx="2274136" cy="2587393"/>
            </p:xfrm>
            <a:graphic>
              <a:graphicData uri="http://schemas.microsoft.com/office/drawing/2017/model3d">
                <am3d:model3d r:embed="rId15">
                  <am3d:spPr>
                    <a:xfrm rot="16405132">
                      <a:off x="0" y="0"/>
                      <a:ext cx="2274136" cy="2587393"/>
                    </a:xfrm>
                    <a:prstGeom prst="rect">
                      <a:avLst/>
                    </a:prstGeom>
                  </am3d:spPr>
                  <am3d:camera>
                    <am3d:pos x="0" y="0" z="630903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2597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35936" ay="499130" az="-10790729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3561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3D Model 43" descr="Robot Arm 2">
                <a:extLst>
                  <a:ext uri="{FF2B5EF4-FFF2-40B4-BE49-F238E27FC236}">
                    <a16:creationId xmlns:a16="http://schemas.microsoft.com/office/drawing/2014/main" id="{F9E70914-1416-D2ED-0648-F1598D66D3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16405132">
                <a:off x="8666364" y="1664975"/>
                <a:ext cx="2274136" cy="2587393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EEAF0EB-DD16-9DEA-E148-2390F20E4182}"/>
              </a:ext>
            </a:extLst>
          </p:cNvPr>
          <p:cNvCxnSpPr>
            <a:cxnSpLocks/>
          </p:cNvCxnSpPr>
          <p:nvPr/>
        </p:nvCxnSpPr>
        <p:spPr>
          <a:xfrm>
            <a:off x="11748788" y="2099510"/>
            <a:ext cx="886424" cy="1628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7F430DE-EDAA-D459-8367-0AED12DA82DF}"/>
              </a:ext>
            </a:extLst>
          </p:cNvPr>
          <p:cNvSpPr/>
          <p:nvPr/>
        </p:nvSpPr>
        <p:spPr>
          <a:xfrm>
            <a:off x="10424445" y="3718513"/>
            <a:ext cx="756216" cy="65821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Oval 52">
            <a:extLst>
              <a:ext uri="{FF2B5EF4-FFF2-40B4-BE49-F238E27FC236}">
                <a16:creationId xmlns:a16="http://schemas.microsoft.com/office/drawing/2014/main" id="{0459D004-CB51-91A1-E510-8E11ED8C6138}"/>
              </a:ext>
            </a:extLst>
          </p:cNvPr>
          <p:cNvSpPr/>
          <p:nvPr/>
        </p:nvSpPr>
        <p:spPr>
          <a:xfrm>
            <a:off x="8243236" y="1738092"/>
            <a:ext cx="1288023" cy="868533"/>
          </a:xfrm>
          <a:prstGeom prst="wedgeEllipseCallout">
            <a:avLst>
              <a:gd name="adj1" fmla="val 22855"/>
              <a:gd name="adj2" fmla="val 52088"/>
            </a:avLst>
          </a:prstGeom>
          <a:noFill/>
          <a:ln>
            <a:solidFill>
              <a:srgbClr val="E57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45D8B4-91E4-B748-C3FA-437C671FF73B}"/>
              </a:ext>
            </a:extLst>
          </p:cNvPr>
          <p:cNvSpPr txBox="1"/>
          <p:nvPr/>
        </p:nvSpPr>
        <p:spPr>
          <a:xfrm>
            <a:off x="8621675" y="1987692"/>
            <a:ext cx="7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ok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601A67-A0E5-DA59-2B77-5FC3CC804471}"/>
              </a:ext>
            </a:extLst>
          </p:cNvPr>
          <p:cNvSpPr txBox="1"/>
          <p:nvPr/>
        </p:nvSpPr>
        <p:spPr>
          <a:xfrm>
            <a:off x="10453976" y="5462946"/>
            <a:ext cx="158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Pick up the blue block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27846A-65B9-F332-F46A-A8B4D6A55997}"/>
              </a:ext>
            </a:extLst>
          </p:cNvPr>
          <p:cNvSpPr/>
          <p:nvPr/>
        </p:nvSpPr>
        <p:spPr>
          <a:xfrm>
            <a:off x="10422426" y="3716942"/>
            <a:ext cx="778280" cy="672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F92612-B05D-93CE-1F65-A4907C60E27C}"/>
              </a:ext>
            </a:extLst>
          </p:cNvPr>
          <p:cNvSpPr/>
          <p:nvPr/>
        </p:nvSpPr>
        <p:spPr>
          <a:xfrm>
            <a:off x="10601011" y="2022636"/>
            <a:ext cx="752789" cy="711285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5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3" grpId="0" animBg="1"/>
      <p:bldP spid="52" grpId="0" animBg="1"/>
      <p:bldP spid="52" grpId="1" animBg="1"/>
      <p:bldP spid="53" grpId="0" animBg="1"/>
      <p:bldP spid="54" grpId="0"/>
      <p:bldP spid="55" grpId="0"/>
      <p:bldP spid="56" grpId="0" animBg="1"/>
      <p:bldP spid="57" grpId="0" animBg="1"/>
      <p:bldP spid="5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17B6-1A5F-E31A-2C2A-05AF5F5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System</a:t>
            </a:r>
          </a:p>
        </p:txBody>
      </p:sp>
      <p:pic>
        <p:nvPicPr>
          <p:cNvPr id="7" name="Picture 6" descr="A machine on a table&#10;&#10;AI-generated content may be incorrect.">
            <a:extLst>
              <a:ext uri="{FF2B5EF4-FFF2-40B4-BE49-F238E27FC236}">
                <a16:creationId xmlns:a16="http://schemas.microsoft.com/office/drawing/2014/main" id="{80791307-91B0-2195-C38C-AE6DC3BE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4883" y="2099568"/>
            <a:ext cx="5438208" cy="4078656"/>
          </a:xfrm>
          <a:prstGeom prst="rect">
            <a:avLst/>
          </a:prstGeom>
        </p:spPr>
      </p:pic>
      <p:pic>
        <p:nvPicPr>
          <p:cNvPr id="9" name="Picture 8" descr="A machine on a cardboard surface&#10;&#10;AI-generated content may be incorrect.">
            <a:extLst>
              <a:ext uri="{FF2B5EF4-FFF2-40B4-BE49-F238E27FC236}">
                <a16:creationId xmlns:a16="http://schemas.microsoft.com/office/drawing/2014/main" id="{64874E8B-9C07-06FB-E71D-6B5BFFBF7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8" b="18607"/>
          <a:stretch>
            <a:fillRect/>
          </a:stretch>
        </p:blipFill>
        <p:spPr>
          <a:xfrm>
            <a:off x="5904726" y="1769806"/>
            <a:ext cx="5146731" cy="5003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CB783D-07F2-BF7D-3755-B00BE6D13D1D}"/>
              </a:ext>
            </a:extLst>
          </p:cNvPr>
          <p:cNvSpPr txBox="1"/>
          <p:nvPr/>
        </p:nvSpPr>
        <p:spPr>
          <a:xfrm>
            <a:off x="1462688" y="3048000"/>
            <a:ext cx="195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Cameras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51EEF2-3A9E-EEB3-B6C6-CF962E8C5F69}"/>
              </a:ext>
            </a:extLst>
          </p:cNvPr>
          <p:cNvCxnSpPr/>
          <p:nvPr/>
        </p:nvCxnSpPr>
        <p:spPr>
          <a:xfrm flipV="1">
            <a:off x="3126658" y="2900516"/>
            <a:ext cx="3165987" cy="409094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D98820-55FF-23B3-1B8F-4AB75205AA5D}"/>
              </a:ext>
            </a:extLst>
          </p:cNvPr>
          <p:cNvCxnSpPr>
            <a:cxnSpLocks/>
          </p:cNvCxnSpPr>
          <p:nvPr/>
        </p:nvCxnSpPr>
        <p:spPr>
          <a:xfrm>
            <a:off x="3126658" y="3457094"/>
            <a:ext cx="1582993" cy="456145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group of robots on a table&#10;&#10;AI-generated content may be incorrect.">
            <a:extLst>
              <a:ext uri="{FF2B5EF4-FFF2-40B4-BE49-F238E27FC236}">
                <a16:creationId xmlns:a16="http://schemas.microsoft.com/office/drawing/2014/main" id="{C1DAA49B-E206-0FE9-9567-5D4344E8C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2" y="987159"/>
            <a:ext cx="4389120" cy="585216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9AA1FC2-F84F-0713-D107-69374BF32513}"/>
              </a:ext>
            </a:extLst>
          </p:cNvPr>
          <p:cNvGrpSpPr/>
          <p:nvPr/>
        </p:nvGrpSpPr>
        <p:grpSpPr>
          <a:xfrm>
            <a:off x="6468991" y="3443628"/>
            <a:ext cx="3640680" cy="2284920"/>
            <a:chOff x="6468991" y="3443628"/>
            <a:chExt cx="3640680" cy="22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E85A74-E306-FE15-C472-86C1991DF482}"/>
                    </a:ext>
                  </a:extLst>
                </p14:cNvPr>
                <p14:cNvContentPartPr/>
                <p14:nvPr/>
              </p14:nvContentPartPr>
              <p14:xfrm>
                <a:off x="6468991" y="3443628"/>
                <a:ext cx="1708200" cy="215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E85A74-E306-FE15-C472-86C1991DF4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9991" y="3434628"/>
                  <a:ext cx="1725840" cy="21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9D552C-12D7-8D31-F5E4-1A95C48D1B57}"/>
                    </a:ext>
                  </a:extLst>
                </p14:cNvPr>
                <p14:cNvContentPartPr/>
                <p14:nvPr/>
              </p14:nvContentPartPr>
              <p14:xfrm>
                <a:off x="9321991" y="3857988"/>
                <a:ext cx="787680" cy="1870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9D552C-12D7-8D31-F5E4-1A95C48D1B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12991" y="3849348"/>
                  <a:ext cx="805320" cy="1888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Picture 25" descr="A table with wires on it&#10;&#10;AI-generated content may be incorrect.">
            <a:extLst>
              <a:ext uri="{FF2B5EF4-FFF2-40B4-BE49-F238E27FC236}">
                <a16:creationId xmlns:a16="http://schemas.microsoft.com/office/drawing/2014/main" id="{CD3678E8-4D9C-BAE8-F3D8-3E2C4142D3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45" y="1355029"/>
            <a:ext cx="4596837" cy="54382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49B661-16AF-39BC-67B2-43CCDA70F648}"/>
              </a:ext>
            </a:extLst>
          </p:cNvPr>
          <p:cNvSpPr txBox="1"/>
          <p:nvPr/>
        </p:nvSpPr>
        <p:spPr>
          <a:xfrm>
            <a:off x="2164103" y="4558377"/>
            <a:ext cx="2276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Driver Boards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BCCAC2-FCC9-6188-62C1-C125661126D1}"/>
              </a:ext>
            </a:extLst>
          </p:cNvPr>
          <p:cNvSpPr txBox="1"/>
          <p:nvPr/>
        </p:nvSpPr>
        <p:spPr>
          <a:xfrm>
            <a:off x="3060277" y="5762624"/>
            <a:ext cx="2560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Power Supplies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1380A6-386E-18FD-54C4-F51E6E7AA8F6}"/>
              </a:ext>
            </a:extLst>
          </p:cNvPr>
          <p:cNvSpPr txBox="1"/>
          <p:nvPr/>
        </p:nvSpPr>
        <p:spPr>
          <a:xfrm>
            <a:off x="2385983" y="3554944"/>
            <a:ext cx="2718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Voltage Reducer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2DCF29-D643-EC3A-E78A-88D6DDBA1DF0}"/>
              </a:ext>
            </a:extLst>
          </p:cNvPr>
          <p:cNvCxnSpPr>
            <a:stCxn id="28" idx="3"/>
          </p:cNvCxnSpPr>
          <p:nvPr/>
        </p:nvCxnSpPr>
        <p:spPr>
          <a:xfrm flipV="1">
            <a:off x="5620850" y="5728548"/>
            <a:ext cx="3857447" cy="295686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F0651E-C88C-DF24-E830-4F6C6AA83D3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440239" y="4405312"/>
            <a:ext cx="3453076" cy="414675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3B8B81-A168-0B4A-ADFD-72A5C18DE964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440239" y="3913239"/>
            <a:ext cx="2570161" cy="906748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F21BA-2B78-F4C5-E4D6-731E917A0EEC}"/>
              </a:ext>
            </a:extLst>
          </p:cNvPr>
          <p:cNvCxnSpPr/>
          <p:nvPr/>
        </p:nvCxnSpPr>
        <p:spPr>
          <a:xfrm flipV="1">
            <a:off x="5102942" y="3765755"/>
            <a:ext cx="1651819" cy="92233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2BA8D2-A186-918E-E4E5-D733CD48A27E}"/>
              </a:ext>
            </a:extLst>
          </p:cNvPr>
          <p:cNvSpPr txBox="1"/>
          <p:nvPr/>
        </p:nvSpPr>
        <p:spPr>
          <a:xfrm>
            <a:off x="1981858" y="2802194"/>
            <a:ext cx="2398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Jetson/Laptop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08E33F-F3F9-898E-4EDD-D8748A1E9E0F}"/>
              </a:ext>
            </a:extLst>
          </p:cNvPr>
          <p:cNvCxnSpPr/>
          <p:nvPr/>
        </p:nvCxnSpPr>
        <p:spPr>
          <a:xfrm>
            <a:off x="4380271" y="3048000"/>
            <a:ext cx="4852219" cy="277414"/>
          </a:xfrm>
          <a:prstGeom prst="straightConnector1">
            <a:avLst/>
          </a:prstGeom>
          <a:ln>
            <a:solidFill>
              <a:srgbClr val="E5751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48274BB-1C6A-AE32-8371-317280D5D5DA}"/>
              </a:ext>
            </a:extLst>
          </p:cNvPr>
          <p:cNvSpPr txBox="1"/>
          <p:nvPr/>
        </p:nvSpPr>
        <p:spPr>
          <a:xfrm>
            <a:off x="806736" y="1438419"/>
            <a:ext cx="57292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Pre-Steps-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5751F"/>
                </a:solidFill>
              </a:rPr>
              <a:t>Clone the 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5751F"/>
                </a:solidFill>
              </a:rPr>
              <a:t>Git checkout the correct commit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5751F"/>
                </a:solidFill>
              </a:rPr>
              <a:t>Install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E67277E-861F-6AFB-E563-F49E7A8890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5031" y="2692288"/>
            <a:ext cx="2448267" cy="51442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ED67F19-190A-D394-A6D3-E6C4221105DE}"/>
              </a:ext>
            </a:extLst>
          </p:cNvPr>
          <p:cNvSpPr txBox="1"/>
          <p:nvPr/>
        </p:nvSpPr>
        <p:spPr>
          <a:xfrm>
            <a:off x="4599905" y="1406658"/>
            <a:ext cx="313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Configuring Motors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DE60DA5-2D26-387B-B321-D8A7280097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65" y="2152578"/>
            <a:ext cx="4764953" cy="472683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CA6905-BDA0-BE98-B97B-DD5A7B179D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2632" y="4198823"/>
            <a:ext cx="6335392" cy="17655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A04921F-8EBA-13A7-3F67-88800B41FD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2445" y="2247719"/>
            <a:ext cx="6279555" cy="17875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77B7450-D281-8AEF-250D-3414D2E64C67}"/>
              </a:ext>
            </a:extLst>
          </p:cNvPr>
          <p:cNvSpPr txBox="1"/>
          <p:nvPr/>
        </p:nvSpPr>
        <p:spPr>
          <a:xfrm>
            <a:off x="5229767" y="1421249"/>
            <a:ext cx="2125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Calibration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69F5AE5-7A18-7873-F44C-33A87F16D0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3182" y="1904779"/>
            <a:ext cx="5811061" cy="179095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C03DF3-852F-7D96-B0F9-274CAED884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1888" y="3618886"/>
            <a:ext cx="6992885" cy="32073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00A0556-10DA-C3C6-03DA-82EEEAEB0512}"/>
              </a:ext>
            </a:extLst>
          </p:cNvPr>
          <p:cNvSpPr txBox="1"/>
          <p:nvPr/>
        </p:nvSpPr>
        <p:spPr>
          <a:xfrm>
            <a:off x="5249949" y="1405380"/>
            <a:ext cx="200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Connection</a:t>
            </a:r>
          </a:p>
        </p:txBody>
      </p:sp>
      <p:pic>
        <p:nvPicPr>
          <p:cNvPr id="62" name="Picture 6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8F069EA-20DA-31B3-3E63-2015F7C835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6" y="4671709"/>
            <a:ext cx="9859751" cy="1838582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B0C16A9-A4B5-9629-414A-91C9D6BDEF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4" y="6368500"/>
            <a:ext cx="8830907" cy="504895"/>
          </a:xfrm>
          <a:prstGeom prst="rect">
            <a:avLst/>
          </a:prstGeom>
        </p:spPr>
      </p:pic>
      <p:pic>
        <p:nvPicPr>
          <p:cNvPr id="1033" name="Picture 103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9E4A9B3-669A-7198-6937-A21DED014C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" y="1876679"/>
            <a:ext cx="7954485" cy="1352739"/>
          </a:xfrm>
          <a:prstGeom prst="rect">
            <a:avLst/>
          </a:prstGeom>
        </p:spPr>
      </p:pic>
      <p:pic>
        <p:nvPicPr>
          <p:cNvPr id="1035" name="Picture 103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B624AA-E463-7094-ED1B-9888ED304B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8" y="3170375"/>
            <a:ext cx="8202170" cy="1581371"/>
          </a:xfrm>
          <a:prstGeom prst="rect">
            <a:avLst/>
          </a:prstGeom>
        </p:spPr>
      </p:pic>
      <p:pic>
        <p:nvPicPr>
          <p:cNvPr id="1038" name="Picture 10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E6A77E-E35B-18DC-4F42-964804B337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3" y="1349012"/>
            <a:ext cx="10618795" cy="5339201"/>
          </a:xfrm>
          <a:prstGeom prst="rect">
            <a:avLst/>
          </a:prstGeom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7C3B8EA0-08DF-101B-B56D-78C4256AC25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23834" y="1311264"/>
            <a:ext cx="2705478" cy="5477639"/>
          </a:xfrm>
          <a:prstGeom prst="rect">
            <a:avLst/>
          </a:prstGeom>
        </p:spPr>
      </p:pic>
      <p:pic>
        <p:nvPicPr>
          <p:cNvPr id="1044" name="Picture 104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C6D9D74C-C57A-D278-01B6-250C0C145B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29" y="1344384"/>
            <a:ext cx="2119162" cy="5563966"/>
          </a:xfrm>
          <a:prstGeom prst="rect">
            <a:avLst/>
          </a:prstGeom>
        </p:spPr>
      </p:pic>
      <p:pic>
        <p:nvPicPr>
          <p:cNvPr id="1046" name="Picture 104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461E3F-8DF6-ED1E-3908-E2007021865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15" y="1421249"/>
            <a:ext cx="4584561" cy="5303947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EF286AD8-0F86-3202-471F-B9329BD242E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67233" y="1934714"/>
            <a:ext cx="8858865" cy="45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8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7" grpId="0"/>
      <p:bldP spid="27" grpId="1"/>
      <p:bldP spid="28" grpId="0"/>
      <p:bldP spid="28" grpId="1"/>
      <p:bldP spid="29" grpId="0"/>
      <p:bldP spid="29" grpId="1"/>
      <p:bldP spid="40" grpId="0"/>
      <p:bldP spid="40" grpId="1"/>
      <p:bldP spid="43" grpId="0"/>
      <p:bldP spid="43" grpId="1"/>
      <p:bldP spid="46" grpId="0"/>
      <p:bldP spid="46" grpId="1"/>
      <p:bldP spid="55" grpId="0"/>
      <p:bldP spid="55" grpId="1"/>
      <p:bldP spid="60" grpId="0"/>
      <p:bldP spid="6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F217-0FDE-5D18-CBE5-EC938EB7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Results</a:t>
            </a:r>
          </a:p>
        </p:txBody>
      </p:sp>
      <p:pic>
        <p:nvPicPr>
          <p:cNvPr id="4" name="Picture 3" descr="A machine with wires and wires&#10;&#10;AI-generated content may be incorrect.">
            <a:extLst>
              <a:ext uri="{FF2B5EF4-FFF2-40B4-BE49-F238E27FC236}">
                <a16:creationId xmlns:a16="http://schemas.microsoft.com/office/drawing/2014/main" id="{37E568EC-EE7F-02AA-D85E-E3585B3AB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503" y="1257925"/>
            <a:ext cx="4136993" cy="5515991"/>
          </a:xfrm>
          <a:prstGeom prst="rect">
            <a:avLst/>
          </a:prstGeom>
        </p:spPr>
      </p:pic>
      <p:pic>
        <p:nvPicPr>
          <p:cNvPr id="6" name="Picture 5" descr="A graph with a curved line&#10;&#10;AI-generated content may be incorrect.">
            <a:extLst>
              <a:ext uri="{FF2B5EF4-FFF2-40B4-BE49-F238E27FC236}">
                <a16:creationId xmlns:a16="http://schemas.microsoft.com/office/drawing/2014/main" id="{B855266B-F0D8-A97F-BFB5-A83854EEC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925"/>
            <a:ext cx="12192000" cy="5581988"/>
          </a:xfrm>
          <a:prstGeom prst="rect">
            <a:avLst/>
          </a:prstGeom>
        </p:spPr>
      </p:pic>
      <p:pic>
        <p:nvPicPr>
          <p:cNvPr id="8" name="Picture 7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1F14AF8E-0A76-8C3C-6353-23B890FC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60" y="1257404"/>
            <a:ext cx="12191999" cy="5597169"/>
          </a:xfrm>
          <a:prstGeom prst="rect">
            <a:avLst/>
          </a:prstGeom>
        </p:spPr>
      </p:pic>
      <p:pic>
        <p:nvPicPr>
          <p:cNvPr id="10" name="Picture 9" descr="A graph of a curve&#10;&#10;AI-generated content may be incorrect.">
            <a:extLst>
              <a:ext uri="{FF2B5EF4-FFF2-40B4-BE49-F238E27FC236}">
                <a16:creationId xmlns:a16="http://schemas.microsoft.com/office/drawing/2014/main" id="{8A8BEDF5-5578-18ED-C852-6B21D88F1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57404"/>
            <a:ext cx="12157840" cy="5600596"/>
          </a:xfrm>
          <a:prstGeom prst="rect">
            <a:avLst/>
          </a:prstGeom>
        </p:spPr>
      </p:pic>
      <p:pic>
        <p:nvPicPr>
          <p:cNvPr id="12" name="Picture 11" descr="A graph with a line&#10;&#10;AI-generated content may be incorrect.">
            <a:extLst>
              <a:ext uri="{FF2B5EF4-FFF2-40B4-BE49-F238E27FC236}">
                <a16:creationId xmlns:a16="http://schemas.microsoft.com/office/drawing/2014/main" id="{25B48C08-FEEF-F15D-FBC0-9C6AEF7FFD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253977"/>
            <a:ext cx="12157840" cy="558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783CC9191B8D42808CB4BBBE28ABC2" ma:contentTypeVersion="10" ma:contentTypeDescription="Create a new document." ma:contentTypeScope="" ma:versionID="35d06dd1f76de40965bdf32a1f8a3409">
  <xsd:schema xmlns:xsd="http://www.w3.org/2001/XMLSchema" xmlns:xs="http://www.w3.org/2001/XMLSchema" xmlns:p="http://schemas.microsoft.com/office/2006/metadata/properties" xmlns:ns3="7fbac8b7-2b52-4cb3-8a92-702d8ab8c7fb" targetNamespace="http://schemas.microsoft.com/office/2006/metadata/properties" ma:root="true" ma:fieldsID="ed9eb22194a7fc69cdbab66ad8b5b9b6" ns3:_="">
    <xsd:import namespace="7fbac8b7-2b52-4cb3-8a92-702d8ab8c7f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bac8b7-2b52-4cb3-8a92-702d8ab8c7f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fbac8b7-2b52-4cb3-8a92-702d8ab8c7fb" xsi:nil="true"/>
  </documentManagement>
</p:properties>
</file>

<file path=customXml/itemProps1.xml><?xml version="1.0" encoding="utf-8"?>
<ds:datastoreItem xmlns:ds="http://schemas.openxmlformats.org/officeDocument/2006/customXml" ds:itemID="{FC4B2CDF-C306-4557-BD94-C038AD8895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bac8b7-2b52-4cb3-8a92-702d8ab8c7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40A960-85DD-437B-BB7D-2EEDFC257E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E22953-9AA3-40D7-97EC-7828E1F6E52E}">
  <ds:schemaRefs>
    <ds:schemaRef ds:uri="http://schemas.microsoft.com/office/infopath/2007/PartnerControls"/>
    <ds:schemaRef ds:uri="7fbac8b7-2b52-4cb3-8a92-702d8ab8c7fb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91</Words>
  <Application>Microsoft Office PowerPoint</Application>
  <PresentationFormat>Widescreen</PresentationFormat>
  <Paragraphs>47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Milestone-2</vt:lpstr>
      <vt:lpstr>Background</vt:lpstr>
      <vt:lpstr>Motion Capture Room</vt:lpstr>
      <vt:lpstr>Motivation</vt:lpstr>
      <vt:lpstr>System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Garcia Gonzalez, Ricardo</dc:creator>
  <cp:lastModifiedBy>Garcia Gonzalez, Ricardo</cp:lastModifiedBy>
  <cp:revision>2</cp:revision>
  <dcterms:created xsi:type="dcterms:W3CDTF">2025-07-17T19:44:11Z</dcterms:created>
  <dcterms:modified xsi:type="dcterms:W3CDTF">2025-07-21T16:54:50Z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0x01010033783CC9191B8D42808CB4BBBE28ABC2</vt:lpwstr>
  </property>
</Properties>
</file>